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70"/>
  </p:notesMasterIdLst>
  <p:handoutMasterIdLst>
    <p:handoutMasterId r:id="rId71"/>
  </p:handoutMasterIdLst>
  <p:sldIdLst>
    <p:sldId id="334" r:id="rId5"/>
    <p:sldId id="1529" r:id="rId6"/>
    <p:sldId id="335" r:id="rId7"/>
    <p:sldId id="1610" r:id="rId8"/>
    <p:sldId id="1316" r:id="rId9"/>
    <p:sldId id="1656" r:id="rId10"/>
    <p:sldId id="681" r:id="rId11"/>
    <p:sldId id="1843" r:id="rId12"/>
    <p:sldId id="1846" r:id="rId13"/>
    <p:sldId id="1845" r:id="rId14"/>
    <p:sldId id="1847" r:id="rId15"/>
    <p:sldId id="1852" r:id="rId16"/>
    <p:sldId id="1844" r:id="rId17"/>
    <p:sldId id="337" r:id="rId18"/>
    <p:sldId id="1848" r:id="rId19"/>
    <p:sldId id="1787" r:id="rId20"/>
    <p:sldId id="1833" r:id="rId21"/>
    <p:sldId id="1834" r:id="rId22"/>
    <p:sldId id="1552" r:id="rId23"/>
    <p:sldId id="1556" r:id="rId24"/>
    <p:sldId id="1555" r:id="rId25"/>
    <p:sldId id="1813" r:id="rId26"/>
    <p:sldId id="1809" r:id="rId27"/>
    <p:sldId id="1814" r:id="rId28"/>
    <p:sldId id="1836" r:id="rId29"/>
    <p:sldId id="1850" r:id="rId30"/>
    <p:sldId id="1797" r:id="rId31"/>
    <p:sldId id="1788" r:id="rId32"/>
    <p:sldId id="1796" r:id="rId33"/>
    <p:sldId id="1795" r:id="rId34"/>
    <p:sldId id="1812" r:id="rId35"/>
    <p:sldId id="1841" r:id="rId36"/>
    <p:sldId id="1840" r:id="rId37"/>
    <p:sldId id="1616" r:id="rId38"/>
    <p:sldId id="1818" r:id="rId39"/>
    <p:sldId id="1665" r:id="rId40"/>
    <p:sldId id="1597" r:id="rId41"/>
    <p:sldId id="1598" r:id="rId42"/>
    <p:sldId id="1666" r:id="rId43"/>
    <p:sldId id="1522" r:id="rId44"/>
    <p:sldId id="1425" r:id="rId45"/>
    <p:sldId id="1534" r:id="rId46"/>
    <p:sldId id="1535" r:id="rId47"/>
    <p:sldId id="1710" r:id="rId48"/>
    <p:sldId id="1667" r:id="rId49"/>
    <p:sldId id="1523" r:id="rId50"/>
    <p:sldId id="1612" r:id="rId51"/>
    <p:sldId id="1849" r:id="rId52"/>
    <p:sldId id="1822" r:id="rId53"/>
    <p:sldId id="1838" r:id="rId54"/>
    <p:sldId id="1839" r:id="rId55"/>
    <p:sldId id="1826" r:id="rId56"/>
    <p:sldId id="1829" r:id="rId57"/>
    <p:sldId id="1827" r:id="rId58"/>
    <p:sldId id="1669" r:id="rId59"/>
    <p:sldId id="1790" r:id="rId60"/>
    <p:sldId id="1817" r:id="rId61"/>
    <p:sldId id="1831" r:id="rId62"/>
    <p:sldId id="1832" r:id="rId63"/>
    <p:sldId id="339" r:id="rId64"/>
    <p:sldId id="1654" r:id="rId65"/>
    <p:sldId id="1820" r:id="rId66"/>
    <p:sldId id="1819" r:id="rId67"/>
    <p:sldId id="1851" r:id="rId68"/>
    <p:sldId id="896"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BCFEB26C-AEB3-4309-8B6C-5D5812EFD1C5}">
          <p14:sldIdLst>
            <p14:sldId id="334"/>
            <p14:sldId id="1529"/>
            <p14:sldId id="335"/>
          </p14:sldIdLst>
        </p14:section>
        <p14:section name="Welcome" id="{259337DC-E969-4FEF-9E8C-A88E5A2D91FE}">
          <p14:sldIdLst>
            <p14:sldId id="1610"/>
            <p14:sldId id="1316"/>
            <p14:sldId id="1656"/>
            <p14:sldId id="681"/>
          </p14:sldIdLst>
        </p14:section>
        <p14:section name="Module Exploration" id="{69C6474F-EB2D-4B9D-A0FF-5147D781EA66}">
          <p14:sldIdLst>
            <p14:sldId id="1843"/>
            <p14:sldId id="1846"/>
            <p14:sldId id="1845"/>
            <p14:sldId id="1847"/>
            <p14:sldId id="1852"/>
            <p14:sldId id="1844"/>
          </p14:sldIdLst>
        </p14:section>
        <p14:section name="Planning for your 2024-2025 Ci3T Journey" id="{67885E4E-8385-4DF2-9936-A47B618D01E1}">
          <p14:sldIdLst>
            <p14:sldId id="337"/>
            <p14:sldId id="1848"/>
            <p14:sldId id="1787"/>
            <p14:sldId id="1833"/>
            <p14:sldId id="1834"/>
            <p14:sldId id="1552"/>
            <p14:sldId id="1556"/>
            <p14:sldId id="1555"/>
            <p14:sldId id="1813"/>
            <p14:sldId id="1809"/>
            <p14:sldId id="1814"/>
            <p14:sldId id="1836"/>
            <p14:sldId id="1850"/>
            <p14:sldId id="1797"/>
            <p14:sldId id="1788"/>
            <p14:sldId id="1796"/>
            <p14:sldId id="1795"/>
            <p14:sldId id="1812"/>
            <p14:sldId id="1841"/>
            <p14:sldId id="1840"/>
          </p14:sldIdLst>
        </p14:section>
        <p14:section name="Setting Up for the Year Ahead" id="{D9A35149-90BD-41A5-A8D6-BF7ADAA0012A}">
          <p14:sldIdLst>
            <p14:sldId id="1616"/>
            <p14:sldId id="1818"/>
            <p14:sldId id="1665"/>
            <p14:sldId id="1597"/>
            <p14:sldId id="1598"/>
            <p14:sldId id="1666"/>
            <p14:sldId id="1522"/>
            <p14:sldId id="1425"/>
            <p14:sldId id="1534"/>
            <p14:sldId id="1535"/>
            <p14:sldId id="1710"/>
            <p14:sldId id="1667"/>
            <p14:sldId id="1523"/>
            <p14:sldId id="1612"/>
            <p14:sldId id="1849"/>
            <p14:sldId id="1822"/>
            <p14:sldId id="1838"/>
            <p14:sldId id="1839"/>
            <p14:sldId id="1826"/>
            <p14:sldId id="1829"/>
            <p14:sldId id="1827"/>
            <p14:sldId id="1669"/>
            <p14:sldId id="1790"/>
            <p14:sldId id="1817"/>
            <p14:sldId id="1831"/>
            <p14:sldId id="1832"/>
          </p14:sldIdLst>
        </p14:section>
        <p14:section name="Wrapping up and Moving Forward" id="{0DD4CFA3-BA10-45B9-A718-8DBA36E3FF78}">
          <p14:sldIdLst>
            <p14:sldId id="339"/>
            <p14:sldId id="1654"/>
            <p14:sldId id="1820"/>
            <p14:sldId id="1819"/>
            <p14:sldId id="1851"/>
            <p14:sldId id="89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554A28-26C5-AFBB-2532-9372B1D89BD2}" name="Buckman, Mark" initials="BM" userId="S::buckman@home.ku.edu::143108ed-1948-4344-b71d-df851b3c54dd" providerId="AD"/>
  <p188:author id="{BA6FAFD8-29F1-CCF3-AE6E-486F16A29C50}" name="Sarasin, Elise" initials="SE" userId="S::e310s612@home.ku.edu::051ede2b-3008-44c0-bb19-c9bb04b8c5c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A1A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39AF57-D860-417F-B82E-2C500F0814FF}" v="40" dt="2024-06-21T19:54:52.276"/>
    <p1510:client id="{72CFCD66-6B13-4484-AA81-0D7DE55FC0BC}" v="3" dt="2024-06-21T20:29:25.8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6/11/relationships/changesInfo" Target="changesInfos/changesInfo1.xml"/><Relationship Id="rId7" Type="http://schemas.openxmlformats.org/officeDocument/2006/relationships/slide" Target="slides/slide3.xml"/><Relationship Id="rId71" Type="http://schemas.openxmlformats.org/officeDocument/2006/relationships/handoutMaster" Target="handoutMasters/handoutMaster1.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ckman, Mark" userId="143108ed-1948-4344-b71d-df851b3c54dd" providerId="ADAL" clId="{21F80D0B-BB9D-4454-ACC0-29938A648F25}"/>
    <pc:docChg chg="modSld">
      <pc:chgData name="Buckman, Mark" userId="143108ed-1948-4344-b71d-df851b3c54dd" providerId="ADAL" clId="{21F80D0B-BB9D-4454-ACC0-29938A648F25}" dt="2023-06-01T16:33:57.907" v="74" actId="1076"/>
      <pc:docMkLst>
        <pc:docMk/>
      </pc:docMkLst>
      <pc:sldChg chg="modSp mod">
        <pc:chgData name="Buckman, Mark" userId="143108ed-1948-4344-b71d-df851b3c54dd" providerId="ADAL" clId="{21F80D0B-BB9D-4454-ACC0-29938A648F25}" dt="2023-06-01T16:16:23.729" v="1" actId="12"/>
        <pc:sldMkLst>
          <pc:docMk/>
          <pc:sldMk cId="707342084" sldId="335"/>
        </pc:sldMkLst>
        <pc:spChg chg="mod">
          <ac:chgData name="Buckman, Mark" userId="143108ed-1948-4344-b71d-df851b3c54dd" providerId="ADAL" clId="{21F80D0B-BB9D-4454-ACC0-29938A648F25}" dt="2023-06-01T16:16:23.729" v="1" actId="12"/>
          <ac:spMkLst>
            <pc:docMk/>
            <pc:sldMk cId="707342084" sldId="335"/>
            <ac:spMk id="3" creationId="{9DC641B4-A69A-4435-8372-61C4912866FD}"/>
          </ac:spMkLst>
        </pc:spChg>
      </pc:sldChg>
      <pc:sldChg chg="addSp modSp mod modAnim addCm">
        <pc:chgData name="Buckman, Mark" userId="143108ed-1948-4344-b71d-df851b3c54dd" providerId="ADAL" clId="{21F80D0B-BB9D-4454-ACC0-29938A648F25}" dt="2023-06-01T16:33:57.907" v="74" actId="1076"/>
        <pc:sldMkLst>
          <pc:docMk/>
          <pc:sldMk cId="1497336871" sldId="1826"/>
        </pc:sldMkLst>
        <pc:spChg chg="add mod">
          <ac:chgData name="Buckman, Mark" userId="143108ed-1948-4344-b71d-df851b3c54dd" providerId="ADAL" clId="{21F80D0B-BB9D-4454-ACC0-29938A648F25}" dt="2023-06-01T16:33:57.907" v="74" actId="1076"/>
          <ac:spMkLst>
            <pc:docMk/>
            <pc:sldMk cId="1497336871" sldId="1826"/>
            <ac:spMk id="8" creationId="{F089DFC8-552C-EBC2-E6A0-0784D0D35FBB}"/>
          </ac:spMkLst>
        </pc:spChg>
        <pc:extLst>
          <p:ext xmlns:p="http://schemas.openxmlformats.org/presentationml/2006/main" uri="{D6D511B9-2390-475A-947B-AFAB55BFBCF1}">
            <pc226:cmChg xmlns:pc226="http://schemas.microsoft.com/office/powerpoint/2022/06/main/command" chg="add">
              <pc226:chgData name="Buckman, Mark" userId="143108ed-1948-4344-b71d-df851b3c54dd" providerId="ADAL" clId="{21F80D0B-BB9D-4454-ACC0-29938A648F25}" dt="2023-06-01T16:33:33.301" v="2"/>
              <pc2:cmMkLst xmlns:pc2="http://schemas.microsoft.com/office/powerpoint/2019/9/main/command">
                <pc:docMk/>
                <pc:sldMk cId="1497336871" sldId="1826"/>
                <pc2:cmMk id="{6E27338E-4F2D-40BE-8736-7D8828179BDD}"/>
              </pc2:cmMkLst>
            </pc226:cmChg>
          </p:ext>
        </pc:extLst>
      </pc:sldChg>
    </pc:docChg>
  </pc:docChgLst>
  <pc:docChgLst>
    <pc:chgData name="Sarasin, Elise" userId="051ede2b-3008-44c0-bb19-c9bb04b8c5c9" providerId="ADAL" clId="{4739AF57-D860-417F-B82E-2C500F0814FF}"/>
    <pc:docChg chg="custSel modSld sldOrd">
      <pc:chgData name="Sarasin, Elise" userId="051ede2b-3008-44c0-bb19-c9bb04b8c5c9" providerId="ADAL" clId="{4739AF57-D860-417F-B82E-2C500F0814FF}" dt="2024-06-21T19:54:52.276" v="112" actId="1076"/>
      <pc:docMkLst>
        <pc:docMk/>
      </pc:docMkLst>
      <pc:sldChg chg="ord">
        <pc:chgData name="Sarasin, Elise" userId="051ede2b-3008-44c0-bb19-c9bb04b8c5c9" providerId="ADAL" clId="{4739AF57-D860-417F-B82E-2C500F0814FF}" dt="2024-06-21T16:24:34.011" v="15"/>
        <pc:sldMkLst>
          <pc:docMk/>
          <pc:sldMk cId="2813498575" sldId="681"/>
        </pc:sldMkLst>
      </pc:sldChg>
      <pc:sldChg chg="addSp delSp modSp mod modAnim">
        <pc:chgData name="Sarasin, Elise" userId="051ede2b-3008-44c0-bb19-c9bb04b8c5c9" providerId="ADAL" clId="{4739AF57-D860-417F-B82E-2C500F0814FF}" dt="2024-06-21T16:25:23.389" v="24"/>
        <pc:sldMkLst>
          <pc:docMk/>
          <pc:sldMk cId="450880622" sldId="1656"/>
        </pc:sldMkLst>
        <pc:spChg chg="del">
          <ac:chgData name="Sarasin, Elise" userId="051ede2b-3008-44c0-bb19-c9bb04b8c5c9" providerId="ADAL" clId="{4739AF57-D860-417F-B82E-2C500F0814FF}" dt="2024-06-21T16:23:18.123" v="0" actId="478"/>
          <ac:spMkLst>
            <pc:docMk/>
            <pc:sldMk cId="450880622" sldId="1656"/>
            <ac:spMk id="4" creationId="{5BCF2224-AEB2-F06A-6247-B669BB69F3EA}"/>
          </ac:spMkLst>
        </pc:spChg>
        <pc:spChg chg="add mod">
          <ac:chgData name="Sarasin, Elise" userId="051ede2b-3008-44c0-bb19-c9bb04b8c5c9" providerId="ADAL" clId="{4739AF57-D860-417F-B82E-2C500F0814FF}" dt="2024-06-21T16:24:12.506" v="12" actId="208"/>
          <ac:spMkLst>
            <pc:docMk/>
            <pc:sldMk cId="450880622" sldId="1656"/>
            <ac:spMk id="7" creationId="{45ABB474-6668-E7E9-6A52-A1F072681FC4}"/>
          </ac:spMkLst>
        </pc:spChg>
        <pc:spChg chg="add mod">
          <ac:chgData name="Sarasin, Elise" userId="051ede2b-3008-44c0-bb19-c9bb04b8c5c9" providerId="ADAL" clId="{4739AF57-D860-417F-B82E-2C500F0814FF}" dt="2024-06-21T16:25:10.772" v="22" actId="1076"/>
          <ac:spMkLst>
            <pc:docMk/>
            <pc:sldMk cId="450880622" sldId="1656"/>
            <ac:spMk id="13" creationId="{08C881C6-57B8-9E75-58D9-4CF420DEDD11}"/>
          </ac:spMkLst>
        </pc:spChg>
        <pc:spChg chg="del">
          <ac:chgData name="Sarasin, Elise" userId="051ede2b-3008-44c0-bb19-c9bb04b8c5c9" providerId="ADAL" clId="{4739AF57-D860-417F-B82E-2C500F0814FF}" dt="2024-06-21T16:23:21.736" v="4" actId="478"/>
          <ac:spMkLst>
            <pc:docMk/>
            <pc:sldMk cId="450880622" sldId="1656"/>
            <ac:spMk id="16" creationId="{2EAC47DF-598F-ACED-3190-B3539FA8C235}"/>
          </ac:spMkLst>
        </pc:spChg>
        <pc:spChg chg="del">
          <ac:chgData name="Sarasin, Elise" userId="051ede2b-3008-44c0-bb19-c9bb04b8c5c9" providerId="ADAL" clId="{4739AF57-D860-417F-B82E-2C500F0814FF}" dt="2024-06-21T16:23:23.261" v="6" actId="478"/>
          <ac:spMkLst>
            <pc:docMk/>
            <pc:sldMk cId="450880622" sldId="1656"/>
            <ac:spMk id="17" creationId="{C53A3456-EAEB-9C3A-F5B8-DE3110B34C9B}"/>
          </ac:spMkLst>
        </pc:spChg>
        <pc:picChg chg="add mod">
          <ac:chgData name="Sarasin, Elise" userId="051ede2b-3008-44c0-bb19-c9bb04b8c5c9" providerId="ADAL" clId="{4739AF57-D860-417F-B82E-2C500F0814FF}" dt="2024-06-21T16:23:56.246" v="8" actId="1076"/>
          <ac:picMkLst>
            <pc:docMk/>
            <pc:sldMk cId="450880622" sldId="1656"/>
            <ac:picMk id="5" creationId="{2F03DC80-9C34-068D-1165-FEEAFA121B41}"/>
          </ac:picMkLst>
        </pc:picChg>
        <pc:picChg chg="del">
          <ac:chgData name="Sarasin, Elise" userId="051ede2b-3008-44c0-bb19-c9bb04b8c5c9" providerId="ADAL" clId="{4739AF57-D860-417F-B82E-2C500F0814FF}" dt="2024-06-21T16:23:21.148" v="3" actId="478"/>
          <ac:picMkLst>
            <pc:docMk/>
            <pc:sldMk cId="450880622" sldId="1656"/>
            <ac:picMk id="6" creationId="{A0961DBF-134A-481A-B3BC-8668DCAB1B3B}"/>
          </ac:picMkLst>
        </pc:picChg>
        <pc:picChg chg="del">
          <ac:chgData name="Sarasin, Elise" userId="051ede2b-3008-44c0-bb19-c9bb04b8c5c9" providerId="ADAL" clId="{4739AF57-D860-417F-B82E-2C500F0814FF}" dt="2024-06-21T16:23:19.923" v="1" actId="478"/>
          <ac:picMkLst>
            <pc:docMk/>
            <pc:sldMk cId="450880622" sldId="1656"/>
            <ac:picMk id="9" creationId="{34C9361E-B15C-09A6-1E04-6677953BDD39}"/>
          </ac:picMkLst>
        </pc:picChg>
        <pc:picChg chg="del">
          <ac:chgData name="Sarasin, Elise" userId="051ede2b-3008-44c0-bb19-c9bb04b8c5c9" providerId="ADAL" clId="{4739AF57-D860-417F-B82E-2C500F0814FF}" dt="2024-06-21T16:23:22.150" v="5" actId="478"/>
          <ac:picMkLst>
            <pc:docMk/>
            <pc:sldMk cId="450880622" sldId="1656"/>
            <ac:picMk id="11" creationId="{2ED7A1B9-4A07-94BD-0D59-F6A77F27CED9}"/>
          </ac:picMkLst>
        </pc:picChg>
        <pc:picChg chg="add mod">
          <ac:chgData name="Sarasin, Elise" userId="051ede2b-3008-44c0-bb19-c9bb04b8c5c9" providerId="ADAL" clId="{4739AF57-D860-417F-B82E-2C500F0814FF}" dt="2024-06-21T16:24:51.760" v="18" actId="14100"/>
          <ac:picMkLst>
            <pc:docMk/>
            <pc:sldMk cId="450880622" sldId="1656"/>
            <ac:picMk id="12" creationId="{A79F8FF1-DADA-9FE4-6980-8EDFD66870F9}"/>
          </ac:picMkLst>
        </pc:picChg>
        <pc:picChg chg="del">
          <ac:chgData name="Sarasin, Elise" userId="051ede2b-3008-44c0-bb19-c9bb04b8c5c9" providerId="ADAL" clId="{4739AF57-D860-417F-B82E-2C500F0814FF}" dt="2024-06-21T16:23:20.436" v="2" actId="478"/>
          <ac:picMkLst>
            <pc:docMk/>
            <pc:sldMk cId="450880622" sldId="1656"/>
            <ac:picMk id="18" creationId="{8FC6BC43-4994-0B87-7FFC-44A46101B296}"/>
          </ac:picMkLst>
        </pc:picChg>
      </pc:sldChg>
      <pc:sldChg chg="addSp delSp modSp mod delAnim modAnim modNotesTx">
        <pc:chgData name="Sarasin, Elise" userId="051ede2b-3008-44c0-bb19-c9bb04b8c5c9" providerId="ADAL" clId="{4739AF57-D860-417F-B82E-2C500F0814FF}" dt="2024-06-21T16:31:00.256" v="88" actId="1035"/>
        <pc:sldMkLst>
          <pc:docMk/>
          <pc:sldMk cId="3858115998" sldId="1841"/>
        </pc:sldMkLst>
        <pc:spChg chg="del">
          <ac:chgData name="Sarasin, Elise" userId="051ede2b-3008-44c0-bb19-c9bb04b8c5c9" providerId="ADAL" clId="{4739AF57-D860-417F-B82E-2C500F0814FF}" dt="2024-06-21T16:27:13.827" v="32" actId="478"/>
          <ac:spMkLst>
            <pc:docMk/>
            <pc:sldMk cId="3858115998" sldId="1841"/>
            <ac:spMk id="3" creationId="{12E9D00D-2BB9-BBE3-7586-407B270668BC}"/>
          </ac:spMkLst>
        </pc:spChg>
        <pc:spChg chg="add mod">
          <ac:chgData name="Sarasin, Elise" userId="051ede2b-3008-44c0-bb19-c9bb04b8c5c9" providerId="ADAL" clId="{4739AF57-D860-417F-B82E-2C500F0814FF}" dt="2024-06-21T16:29:36.416" v="52" actId="14100"/>
          <ac:spMkLst>
            <pc:docMk/>
            <pc:sldMk cId="3858115998" sldId="1841"/>
            <ac:spMk id="5" creationId="{F2524EF3-4306-3A91-7FDD-BD4FBD016A60}"/>
          </ac:spMkLst>
        </pc:spChg>
        <pc:spChg chg="mod topLvl">
          <ac:chgData name="Sarasin, Elise" userId="051ede2b-3008-44c0-bb19-c9bb04b8c5c9" providerId="ADAL" clId="{4739AF57-D860-417F-B82E-2C500F0814FF}" dt="2024-06-21T16:28:43.380" v="45" actId="20577"/>
          <ac:spMkLst>
            <pc:docMk/>
            <pc:sldMk cId="3858115998" sldId="1841"/>
            <ac:spMk id="16" creationId="{36D9FDEE-1801-0AD2-77B8-883B0812332C}"/>
          </ac:spMkLst>
        </pc:spChg>
        <pc:spChg chg="del">
          <ac:chgData name="Sarasin, Elise" userId="051ede2b-3008-44c0-bb19-c9bb04b8c5c9" providerId="ADAL" clId="{4739AF57-D860-417F-B82E-2C500F0814FF}" dt="2024-06-21T16:27:21.902" v="33" actId="478"/>
          <ac:spMkLst>
            <pc:docMk/>
            <pc:sldMk cId="3858115998" sldId="1841"/>
            <ac:spMk id="20" creationId="{D3F05D5E-54F9-E862-2B60-2D0C9E7F0319}"/>
          </ac:spMkLst>
        </pc:spChg>
        <pc:spChg chg="del topLvl">
          <ac:chgData name="Sarasin, Elise" userId="051ede2b-3008-44c0-bb19-c9bb04b8c5c9" providerId="ADAL" clId="{4739AF57-D860-417F-B82E-2C500F0814FF}" dt="2024-06-21T16:27:28.653" v="36" actId="478"/>
          <ac:spMkLst>
            <pc:docMk/>
            <pc:sldMk cId="3858115998" sldId="1841"/>
            <ac:spMk id="22" creationId="{E4254C99-AE6E-6BE7-EAD6-73387CB347AE}"/>
          </ac:spMkLst>
        </pc:spChg>
        <pc:spChg chg="mod ord">
          <ac:chgData name="Sarasin, Elise" userId="051ede2b-3008-44c0-bb19-c9bb04b8c5c9" providerId="ADAL" clId="{4739AF57-D860-417F-B82E-2C500F0814FF}" dt="2024-06-21T16:30:34.567" v="75" actId="166"/>
          <ac:spMkLst>
            <pc:docMk/>
            <pc:sldMk cId="3858115998" sldId="1841"/>
            <ac:spMk id="24" creationId="{D9BEA28B-99F1-9F46-1E31-DA7E5FA50457}"/>
          </ac:spMkLst>
        </pc:spChg>
        <pc:grpChg chg="del">
          <ac:chgData name="Sarasin, Elise" userId="051ede2b-3008-44c0-bb19-c9bb04b8c5c9" providerId="ADAL" clId="{4739AF57-D860-417F-B82E-2C500F0814FF}" dt="2024-06-21T16:27:28.653" v="36" actId="478"/>
          <ac:grpSpMkLst>
            <pc:docMk/>
            <pc:sldMk cId="3858115998" sldId="1841"/>
            <ac:grpSpMk id="23" creationId="{696A2D17-C5F5-30D8-F9CD-673059442927}"/>
          </ac:grpSpMkLst>
        </pc:grpChg>
        <pc:graphicFrameChg chg="mod ord">
          <ac:chgData name="Sarasin, Elise" userId="051ede2b-3008-44c0-bb19-c9bb04b8c5c9" providerId="ADAL" clId="{4739AF57-D860-417F-B82E-2C500F0814FF}" dt="2024-06-21T16:31:00.256" v="88" actId="1035"/>
          <ac:graphicFrameMkLst>
            <pc:docMk/>
            <pc:sldMk cId="3858115998" sldId="1841"/>
            <ac:graphicFrameMk id="27" creationId="{58ED5EF6-B3D3-AD4B-0963-3697A0260763}"/>
          </ac:graphicFrameMkLst>
        </pc:graphicFrameChg>
        <pc:picChg chg="add mod">
          <ac:chgData name="Sarasin, Elise" userId="051ede2b-3008-44c0-bb19-c9bb04b8c5c9" providerId="ADAL" clId="{4739AF57-D860-417F-B82E-2C500F0814FF}" dt="2024-06-21T16:28:33.855" v="41" actId="14100"/>
          <ac:picMkLst>
            <pc:docMk/>
            <pc:sldMk cId="3858115998" sldId="1841"/>
            <ac:picMk id="4" creationId="{5C36D59C-A59C-428A-7DA7-9188AA84362D}"/>
          </ac:picMkLst>
        </pc:picChg>
        <pc:picChg chg="add mod">
          <ac:chgData name="Sarasin, Elise" userId="051ede2b-3008-44c0-bb19-c9bb04b8c5c9" providerId="ADAL" clId="{4739AF57-D860-417F-B82E-2C500F0814FF}" dt="2024-06-21T16:29:25.692" v="49" actId="1076"/>
          <ac:picMkLst>
            <pc:docMk/>
            <pc:sldMk cId="3858115998" sldId="1841"/>
            <ac:picMk id="6" creationId="{CF12B22C-F4EA-B82B-810C-9751750433D2}"/>
          </ac:picMkLst>
        </pc:picChg>
        <pc:picChg chg="del">
          <ac:chgData name="Sarasin, Elise" userId="051ede2b-3008-44c0-bb19-c9bb04b8c5c9" providerId="ADAL" clId="{4739AF57-D860-417F-B82E-2C500F0814FF}" dt="2024-06-21T16:27:24.964" v="35" actId="478"/>
          <ac:picMkLst>
            <pc:docMk/>
            <pc:sldMk cId="3858115998" sldId="1841"/>
            <ac:picMk id="19" creationId="{8900BB96-B206-43AD-7D43-2BE9F0307611}"/>
          </ac:picMkLst>
        </pc:picChg>
        <pc:picChg chg="del">
          <ac:chgData name="Sarasin, Elise" userId="051ede2b-3008-44c0-bb19-c9bb04b8c5c9" providerId="ADAL" clId="{4739AF57-D860-417F-B82E-2C500F0814FF}" dt="2024-06-21T16:27:23.359" v="34" actId="478"/>
          <ac:picMkLst>
            <pc:docMk/>
            <pc:sldMk cId="3858115998" sldId="1841"/>
            <ac:picMk id="21" creationId="{14620AD7-9A71-E910-97C6-4E5D7479C3D5}"/>
          </ac:picMkLst>
        </pc:picChg>
        <pc:picChg chg="mod">
          <ac:chgData name="Sarasin, Elise" userId="051ede2b-3008-44c0-bb19-c9bb04b8c5c9" providerId="ADAL" clId="{4739AF57-D860-417F-B82E-2C500F0814FF}" dt="2024-06-21T16:30:57.054" v="81" actId="1076"/>
          <ac:picMkLst>
            <pc:docMk/>
            <pc:sldMk cId="3858115998" sldId="1841"/>
            <ac:picMk id="1026" creationId="{493C0B41-0602-37F3-FAE2-3F7F00291348}"/>
          </ac:picMkLst>
        </pc:picChg>
      </pc:sldChg>
      <pc:sldChg chg="modSp mod">
        <pc:chgData name="Sarasin, Elise" userId="051ede2b-3008-44c0-bb19-c9bb04b8c5c9" providerId="ADAL" clId="{4739AF57-D860-417F-B82E-2C500F0814FF}" dt="2024-06-21T19:30:30.713" v="100" actId="1076"/>
        <pc:sldMkLst>
          <pc:docMk/>
          <pc:sldMk cId="3628846976" sldId="1845"/>
        </pc:sldMkLst>
        <pc:spChg chg="mod">
          <ac:chgData name="Sarasin, Elise" userId="051ede2b-3008-44c0-bb19-c9bb04b8c5c9" providerId="ADAL" clId="{4739AF57-D860-417F-B82E-2C500F0814FF}" dt="2024-06-21T19:30:30.713" v="100" actId="1076"/>
          <ac:spMkLst>
            <pc:docMk/>
            <pc:sldMk cId="3628846976" sldId="1845"/>
            <ac:spMk id="12" creationId="{72D9987F-8799-C7D4-73B7-8072D696FEDB}"/>
          </ac:spMkLst>
        </pc:spChg>
        <pc:picChg chg="mod modCrop">
          <ac:chgData name="Sarasin, Elise" userId="051ede2b-3008-44c0-bb19-c9bb04b8c5c9" providerId="ADAL" clId="{4739AF57-D860-417F-B82E-2C500F0814FF}" dt="2024-06-21T19:29:15.083" v="95" actId="1076"/>
          <ac:picMkLst>
            <pc:docMk/>
            <pc:sldMk cId="3628846976" sldId="1845"/>
            <ac:picMk id="9" creationId="{2A4E557C-5F1D-C9EC-5073-94CDEAF85368}"/>
          </ac:picMkLst>
        </pc:picChg>
      </pc:sldChg>
      <pc:sldChg chg="addSp delSp modSp mod modAnim">
        <pc:chgData name="Sarasin, Elise" userId="051ede2b-3008-44c0-bb19-c9bb04b8c5c9" providerId="ADAL" clId="{4739AF57-D860-417F-B82E-2C500F0814FF}" dt="2024-06-21T19:54:52.276" v="112" actId="1076"/>
        <pc:sldMkLst>
          <pc:docMk/>
          <pc:sldMk cId="3894045695" sldId="1847"/>
        </pc:sldMkLst>
        <pc:spChg chg="mod">
          <ac:chgData name="Sarasin, Elise" userId="051ede2b-3008-44c0-bb19-c9bb04b8c5c9" providerId="ADAL" clId="{4739AF57-D860-417F-B82E-2C500F0814FF}" dt="2024-06-21T19:54:52.276" v="112" actId="1076"/>
          <ac:spMkLst>
            <pc:docMk/>
            <pc:sldMk cId="3894045695" sldId="1847"/>
            <ac:spMk id="8" creationId="{841D7369-17B7-4C6B-F8BB-BDDFDD3F29A1}"/>
          </ac:spMkLst>
        </pc:spChg>
        <pc:spChg chg="del">
          <ac:chgData name="Sarasin, Elise" userId="051ede2b-3008-44c0-bb19-c9bb04b8c5c9" providerId="ADAL" clId="{4739AF57-D860-417F-B82E-2C500F0814FF}" dt="2024-06-21T16:25:46.270" v="25" actId="478"/>
          <ac:spMkLst>
            <pc:docMk/>
            <pc:sldMk cId="3894045695" sldId="1847"/>
            <ac:spMk id="12" creationId="{BAD70445-6A48-3A08-8D36-3A20B000296A}"/>
          </ac:spMkLst>
        </pc:spChg>
        <pc:picChg chg="add mod ord">
          <ac:chgData name="Sarasin, Elise" userId="051ede2b-3008-44c0-bb19-c9bb04b8c5c9" providerId="ADAL" clId="{4739AF57-D860-417F-B82E-2C500F0814FF}" dt="2024-06-21T19:30:39.743" v="103" actId="167"/>
          <ac:picMkLst>
            <pc:docMk/>
            <pc:sldMk cId="3894045695" sldId="1847"/>
            <ac:picMk id="3" creationId="{A400F0BC-CB04-F91D-9E70-37116EB4C5F0}"/>
          </ac:picMkLst>
        </pc:picChg>
        <pc:picChg chg="del">
          <ac:chgData name="Sarasin, Elise" userId="051ede2b-3008-44c0-bb19-c9bb04b8c5c9" providerId="ADAL" clId="{4739AF57-D860-417F-B82E-2C500F0814FF}" dt="2024-06-21T19:30:36.885" v="101" actId="478"/>
          <ac:picMkLst>
            <pc:docMk/>
            <pc:sldMk cId="3894045695" sldId="1847"/>
            <ac:picMk id="7" creationId="{927C61DD-0C78-40CC-A17F-6CAD374E6331}"/>
          </ac:picMkLst>
        </pc:picChg>
      </pc:sldChg>
      <pc:sldChg chg="addSp delSp modSp mod modAnim">
        <pc:chgData name="Sarasin, Elise" userId="051ede2b-3008-44c0-bb19-c9bb04b8c5c9" providerId="ADAL" clId="{4739AF57-D860-417F-B82E-2C500F0814FF}" dt="2024-06-21T19:30:56.385" v="111" actId="1076"/>
        <pc:sldMkLst>
          <pc:docMk/>
          <pc:sldMk cId="3505921661" sldId="1852"/>
        </pc:sldMkLst>
        <pc:spChg chg="mod ord">
          <ac:chgData name="Sarasin, Elise" userId="051ede2b-3008-44c0-bb19-c9bb04b8c5c9" providerId="ADAL" clId="{4739AF57-D860-417F-B82E-2C500F0814FF}" dt="2024-06-21T19:30:56.385" v="111" actId="1076"/>
          <ac:spMkLst>
            <pc:docMk/>
            <pc:sldMk cId="3505921661" sldId="1852"/>
            <ac:spMk id="5" creationId="{BC0CABFC-4E54-8A92-345D-25B3311667DD}"/>
          </ac:spMkLst>
        </pc:spChg>
        <pc:picChg chg="del">
          <ac:chgData name="Sarasin, Elise" userId="051ede2b-3008-44c0-bb19-c9bb04b8c5c9" providerId="ADAL" clId="{4739AF57-D860-417F-B82E-2C500F0814FF}" dt="2024-06-21T19:30:47.811" v="106" actId="478"/>
          <ac:picMkLst>
            <pc:docMk/>
            <pc:sldMk cId="3505921661" sldId="1852"/>
            <ac:picMk id="4" creationId="{611FCEED-4D69-5B93-F8F0-CCF5438EFF4C}"/>
          </ac:picMkLst>
        </pc:picChg>
        <pc:picChg chg="add mod">
          <ac:chgData name="Sarasin, Elise" userId="051ede2b-3008-44c0-bb19-c9bb04b8c5c9" providerId="ADAL" clId="{4739AF57-D860-417F-B82E-2C500F0814FF}" dt="2024-06-21T19:30:49.642" v="108" actId="1076"/>
          <ac:picMkLst>
            <pc:docMk/>
            <pc:sldMk cId="3505921661" sldId="1852"/>
            <ac:picMk id="6" creationId="{9BB2928C-A1DD-8416-9736-90FBBB3489BB}"/>
          </ac:picMkLst>
        </pc:picChg>
      </pc:sldChg>
    </pc:docChg>
  </pc:docChgLst>
  <pc:docChgLst>
    <pc:chgData name="Lane, Kathleen" userId="d8586a00-d571-4eeb-bfc3-f42bf250439e" providerId="ADAL" clId="{BD62810B-6A1E-41E1-9034-6594F4C37A11}"/>
    <pc:docChg chg="modSld">
      <pc:chgData name="Lane, Kathleen" userId="d8586a00-d571-4eeb-bfc3-f42bf250439e" providerId="ADAL" clId="{BD62810B-6A1E-41E1-9034-6594F4C37A11}" dt="2023-04-25T15:04:09.134" v="3" actId="14100"/>
      <pc:docMkLst>
        <pc:docMk/>
      </pc:docMkLst>
      <pc:sldChg chg="modSp mod">
        <pc:chgData name="Lane, Kathleen" userId="d8586a00-d571-4eeb-bfc3-f42bf250439e" providerId="ADAL" clId="{BD62810B-6A1E-41E1-9034-6594F4C37A11}" dt="2023-04-25T15:04:09.134" v="3" actId="14100"/>
        <pc:sldMkLst>
          <pc:docMk/>
          <pc:sldMk cId="707342084" sldId="335"/>
        </pc:sldMkLst>
        <pc:spChg chg="mod">
          <ac:chgData name="Lane, Kathleen" userId="d8586a00-d571-4eeb-bfc3-f42bf250439e" providerId="ADAL" clId="{BD62810B-6A1E-41E1-9034-6594F4C37A11}" dt="2023-04-25T15:04:09.134" v="3" actId="14100"/>
          <ac:spMkLst>
            <pc:docMk/>
            <pc:sldMk cId="707342084" sldId="335"/>
            <ac:spMk id="3" creationId="{9DC641B4-A69A-4435-8372-61C4912866FD}"/>
          </ac:spMkLst>
        </pc:spChg>
      </pc:sldChg>
    </pc:docChg>
  </pc:docChgLst>
  <pc:docChgLst>
    <pc:chgData name="Lane, Kathleen" userId="d8586a00-d571-4eeb-bfc3-f42bf250439e" providerId="ADAL" clId="{77CB446D-3CB9-40B4-BDC3-1724D9FB0ED5}"/>
    <pc:docChg chg="custSel modSld">
      <pc:chgData name="Lane, Kathleen" userId="d8586a00-d571-4eeb-bfc3-f42bf250439e" providerId="ADAL" clId="{77CB446D-3CB9-40B4-BDC3-1724D9FB0ED5}" dt="2023-04-28T20:58:33.095" v="171" actId="20577"/>
      <pc:docMkLst>
        <pc:docMk/>
      </pc:docMkLst>
      <pc:sldChg chg="modSp mod">
        <pc:chgData name="Lane, Kathleen" userId="d8586a00-d571-4eeb-bfc3-f42bf250439e" providerId="ADAL" clId="{77CB446D-3CB9-40B4-BDC3-1724D9FB0ED5}" dt="2023-04-28T20:32:56.033" v="2" actId="20577"/>
        <pc:sldMkLst>
          <pc:docMk/>
          <pc:sldMk cId="3929194274" sldId="334"/>
        </pc:sldMkLst>
        <pc:spChg chg="mod">
          <ac:chgData name="Lane, Kathleen" userId="d8586a00-d571-4eeb-bfc3-f42bf250439e" providerId="ADAL" clId="{77CB446D-3CB9-40B4-BDC3-1724D9FB0ED5}" dt="2023-04-28T20:32:56.033" v="2" actId="20577"/>
          <ac:spMkLst>
            <pc:docMk/>
            <pc:sldMk cId="3929194274" sldId="334"/>
            <ac:spMk id="5" creationId="{42AF6262-5178-165B-1550-C0FEEED42755}"/>
          </ac:spMkLst>
        </pc:spChg>
      </pc:sldChg>
      <pc:sldChg chg="modSp mod">
        <pc:chgData name="Lane, Kathleen" userId="d8586a00-d571-4eeb-bfc3-f42bf250439e" providerId="ADAL" clId="{77CB446D-3CB9-40B4-BDC3-1724D9FB0ED5}" dt="2023-04-28T20:34:24.059" v="93" actId="20577"/>
        <pc:sldMkLst>
          <pc:docMk/>
          <pc:sldMk cId="2266654697" sldId="1616"/>
        </pc:sldMkLst>
        <pc:spChg chg="mod">
          <ac:chgData name="Lane, Kathleen" userId="d8586a00-d571-4eeb-bfc3-f42bf250439e" providerId="ADAL" clId="{77CB446D-3CB9-40B4-BDC3-1724D9FB0ED5}" dt="2023-04-28T20:34:24.059" v="93" actId="20577"/>
          <ac:spMkLst>
            <pc:docMk/>
            <pc:sldMk cId="2266654697" sldId="1616"/>
            <ac:spMk id="3" creationId="{3FA78B28-EDDC-40F1-AD82-44754BCDBF19}"/>
          </ac:spMkLst>
        </pc:spChg>
      </pc:sldChg>
      <pc:sldChg chg="modSp mod">
        <pc:chgData name="Lane, Kathleen" userId="d8586a00-d571-4eeb-bfc3-f42bf250439e" providerId="ADAL" clId="{77CB446D-3CB9-40B4-BDC3-1724D9FB0ED5}" dt="2023-04-28T20:58:33.095" v="171" actId="20577"/>
        <pc:sldMkLst>
          <pc:docMk/>
          <pc:sldMk cId="3162231645" sldId="1822"/>
        </pc:sldMkLst>
        <pc:spChg chg="mod">
          <ac:chgData name="Lane, Kathleen" userId="d8586a00-d571-4eeb-bfc3-f42bf250439e" providerId="ADAL" clId="{77CB446D-3CB9-40B4-BDC3-1724D9FB0ED5}" dt="2023-04-28T20:58:33.095" v="171" actId="20577"/>
          <ac:spMkLst>
            <pc:docMk/>
            <pc:sldMk cId="3162231645" sldId="1822"/>
            <ac:spMk id="4" creationId="{53C0B1FF-107C-2509-7962-E4BD4E454A93}"/>
          </ac:spMkLst>
        </pc:spChg>
      </pc:sldChg>
    </pc:docChg>
  </pc:docChgLst>
  <pc:docChgLst>
    <pc:chgData name="Sarasin, Elise" userId="S::e310s612@home.ku.edu::051ede2b-3008-44c0-bb19-c9bb04b8c5c9" providerId="AD" clId="Web-{89A1ACED-4869-67A3-E7B9-BDAE75E47C60}"/>
    <pc:docChg chg="mod">
      <pc:chgData name="Sarasin, Elise" userId="S::e310s612@home.ku.edu::051ede2b-3008-44c0-bb19-c9bb04b8c5c9" providerId="AD" clId="Web-{89A1ACED-4869-67A3-E7B9-BDAE75E47C60}" dt="2023-06-01T16:40:10.416" v="1"/>
      <pc:docMkLst>
        <pc:docMk/>
      </pc:docMkLst>
      <pc:sldChg chg="modCm">
        <pc:chgData name="Sarasin, Elise" userId="S::e310s612@home.ku.edu::051ede2b-3008-44c0-bb19-c9bb04b8c5c9" providerId="AD" clId="Web-{89A1ACED-4869-67A3-E7B9-BDAE75E47C60}" dt="2023-06-01T16:40:10.416" v="1"/>
        <pc:sldMkLst>
          <pc:docMk/>
          <pc:sldMk cId="1497336871" sldId="1826"/>
        </pc:sldMkLst>
        <pc:extLst>
          <p:ext xmlns:p="http://schemas.openxmlformats.org/presentationml/2006/main" uri="{D6D511B9-2390-475A-947B-AFAB55BFBCF1}">
            <pc226:cmChg xmlns:pc226="http://schemas.microsoft.com/office/powerpoint/2022/06/main/command" chg="">
              <pc226:chgData name="Sarasin, Elise" userId="S::e310s612@home.ku.edu::051ede2b-3008-44c0-bb19-c9bb04b8c5c9" providerId="AD" clId="Web-{89A1ACED-4869-67A3-E7B9-BDAE75E47C60}" dt="2023-06-01T16:40:10.416" v="1"/>
              <pc2:cmMkLst xmlns:pc2="http://schemas.microsoft.com/office/powerpoint/2019/9/main/command">
                <pc:docMk/>
                <pc:sldMk cId="1497336871" sldId="1826"/>
                <pc2:cmMk id="{6E27338E-4F2D-40BE-8736-7D8828179BDD}"/>
              </pc2:cmMkLst>
              <pc226:cmRplyChg chg="add">
                <pc226:chgData name="Sarasin, Elise" userId="S::e310s612@home.ku.edu::051ede2b-3008-44c0-bb19-c9bb04b8c5c9" providerId="AD" clId="Web-{89A1ACED-4869-67A3-E7B9-BDAE75E47C60}" dt="2023-06-01T16:40:10.416" v="1"/>
                <pc2:cmRplyMkLst xmlns:pc2="http://schemas.microsoft.com/office/powerpoint/2019/9/main/command">
                  <pc:docMk/>
                  <pc:sldMk cId="1497336871" sldId="1826"/>
                  <pc2:cmMk id="{6E27338E-4F2D-40BE-8736-7D8828179BDD}"/>
                  <pc2:cmRplyMk id="{FCAB7C9D-9754-4F4B-9C2F-E3AC4E58F523}"/>
                </pc2:cmRplyMkLst>
              </pc226:cmRplyChg>
            </pc226:cmChg>
          </p:ext>
        </pc:extLst>
      </pc:sldChg>
    </pc:docChg>
  </pc:docChgLst>
  <pc:docChgLst>
    <pc:chgData name="Williams, Stacie Nicole" userId="557e7285-5eed-4251-8df7-94b561a4ad8f" providerId="ADAL" clId="{BF1C5447-CC4E-4BA4-B3C5-0EFEA8D4F4B7}"/>
    <pc:docChg chg="sldOrd">
      <pc:chgData name="Williams, Stacie Nicole" userId="557e7285-5eed-4251-8df7-94b561a4ad8f" providerId="ADAL" clId="{BF1C5447-CC4E-4BA4-B3C5-0EFEA8D4F4B7}" dt="2024-05-17T16:40:06.713" v="0" actId="20578"/>
      <pc:docMkLst>
        <pc:docMk/>
      </pc:docMkLst>
      <pc:sldChg chg="ord">
        <pc:chgData name="Williams, Stacie Nicole" userId="557e7285-5eed-4251-8df7-94b561a4ad8f" providerId="ADAL" clId="{BF1C5447-CC4E-4BA4-B3C5-0EFEA8D4F4B7}" dt="2024-05-17T16:40:06.713" v="0" actId="20578"/>
        <pc:sldMkLst>
          <pc:docMk/>
          <pc:sldMk cId="4001266747" sldId="1846"/>
        </pc:sldMkLst>
      </pc:sldChg>
    </pc:docChg>
  </pc:docChgLst>
  <pc:docChgLst>
    <pc:chgData name="Williams, Stacie Nicole" userId="557e7285-5eed-4251-8df7-94b561a4ad8f" providerId="ADAL" clId="{9E14D8C0-FB50-40AE-8CE4-0FB095AC58AA}"/>
    <pc:docChg chg="modSld sldOrd">
      <pc:chgData name="Williams, Stacie Nicole" userId="557e7285-5eed-4251-8df7-94b561a4ad8f" providerId="ADAL" clId="{9E14D8C0-FB50-40AE-8CE4-0FB095AC58AA}" dt="2023-05-31T18:11:41.321" v="1"/>
      <pc:docMkLst>
        <pc:docMk/>
      </pc:docMkLst>
      <pc:sldChg chg="ord">
        <pc:chgData name="Williams, Stacie Nicole" userId="557e7285-5eed-4251-8df7-94b561a4ad8f" providerId="ADAL" clId="{9E14D8C0-FB50-40AE-8CE4-0FB095AC58AA}" dt="2023-05-31T18:11:41.321" v="1"/>
        <pc:sldMkLst>
          <pc:docMk/>
          <pc:sldMk cId="3929194274" sldId="334"/>
        </pc:sldMkLst>
      </pc:sldChg>
    </pc:docChg>
  </pc:docChgLst>
  <pc:docChgLst>
    <pc:chgData name="Lane, Kathleen" userId="d8586a00-d571-4eeb-bfc3-f42bf250439e" providerId="ADAL" clId="{A5D59848-B247-4D01-905A-69220617343D}"/>
    <pc:docChg chg="custSel modSld">
      <pc:chgData name="Lane, Kathleen" userId="d8586a00-d571-4eeb-bfc3-f42bf250439e" providerId="ADAL" clId="{A5D59848-B247-4D01-905A-69220617343D}" dt="2024-06-17T22:00:54.304" v="315" actId="20577"/>
      <pc:docMkLst>
        <pc:docMk/>
      </pc:docMkLst>
      <pc:sldChg chg="modSp mod">
        <pc:chgData name="Lane, Kathleen" userId="d8586a00-d571-4eeb-bfc3-f42bf250439e" providerId="ADAL" clId="{A5D59848-B247-4D01-905A-69220617343D}" dt="2024-06-17T21:58:27.992" v="2"/>
        <pc:sldMkLst>
          <pc:docMk/>
          <pc:sldMk cId="3929194274" sldId="334"/>
        </pc:sldMkLst>
        <pc:spChg chg="mod">
          <ac:chgData name="Lane, Kathleen" userId="d8586a00-d571-4eeb-bfc3-f42bf250439e" providerId="ADAL" clId="{A5D59848-B247-4D01-905A-69220617343D}" dt="2024-06-17T21:58:27.992" v="2"/>
          <ac:spMkLst>
            <pc:docMk/>
            <pc:sldMk cId="3929194274" sldId="334"/>
            <ac:spMk id="5" creationId="{42AF6262-5178-165B-1550-C0FEEED42755}"/>
          </ac:spMkLst>
        </pc:spChg>
      </pc:sldChg>
      <pc:sldChg chg="addSp delSp modSp mod">
        <pc:chgData name="Lane, Kathleen" userId="d8586a00-d571-4eeb-bfc3-f42bf250439e" providerId="ADAL" clId="{A5D59848-B247-4D01-905A-69220617343D}" dt="2024-06-17T22:00:54.304" v="315" actId="20577"/>
        <pc:sldMkLst>
          <pc:docMk/>
          <pc:sldMk cId="2937838435" sldId="1316"/>
        </pc:sldMkLst>
        <pc:spChg chg="mod">
          <ac:chgData name="Lane, Kathleen" userId="d8586a00-d571-4eeb-bfc3-f42bf250439e" providerId="ADAL" clId="{A5D59848-B247-4D01-905A-69220617343D}" dt="2024-06-17T21:59:20.176" v="50" actId="1076"/>
          <ac:spMkLst>
            <pc:docMk/>
            <pc:sldMk cId="2937838435" sldId="1316"/>
            <ac:spMk id="3" creationId="{403B2AD3-3EC6-7D78-314D-F6747FF77BE1}"/>
          </ac:spMkLst>
        </pc:spChg>
        <pc:spChg chg="add mod">
          <ac:chgData name="Lane, Kathleen" userId="d8586a00-d571-4eeb-bfc3-f42bf250439e" providerId="ADAL" clId="{A5D59848-B247-4D01-905A-69220617343D}" dt="2024-06-17T22:00:54.304" v="315" actId="20577"/>
          <ac:spMkLst>
            <pc:docMk/>
            <pc:sldMk cId="2937838435" sldId="1316"/>
            <ac:spMk id="6" creationId="{DD34EFEB-C4A5-104E-E680-E1852BEB4D47}"/>
          </ac:spMkLst>
        </pc:spChg>
        <pc:spChg chg="del">
          <ac:chgData name="Lane, Kathleen" userId="d8586a00-d571-4eeb-bfc3-f42bf250439e" providerId="ADAL" clId="{A5D59848-B247-4D01-905A-69220617343D}" dt="2024-06-17T21:58:57.331" v="3" actId="478"/>
          <ac:spMkLst>
            <pc:docMk/>
            <pc:sldMk cId="2937838435" sldId="1316"/>
            <ac:spMk id="11" creationId="{E2F2996F-DCF3-B82F-C9C4-1E0F40429510}"/>
          </ac:spMkLst>
        </pc:spChg>
        <pc:grpChg chg="mod">
          <ac:chgData name="Lane, Kathleen" userId="d8586a00-d571-4eeb-bfc3-f42bf250439e" providerId="ADAL" clId="{A5D59848-B247-4D01-905A-69220617343D}" dt="2024-06-17T21:59:22.831" v="51" actId="1076"/>
          <ac:grpSpMkLst>
            <pc:docMk/>
            <pc:sldMk cId="2937838435" sldId="1316"/>
            <ac:grpSpMk id="16" creationId="{EE755933-7C41-86DC-70D0-4166A6FD8934}"/>
          </ac:grpSpMkLst>
        </pc:grpChg>
      </pc:sldChg>
    </pc:docChg>
  </pc:docChgLst>
  <pc:docChgLst>
    <pc:chgData name="Bernard, Allison M" userId="7cd67125-3436-42b8-b83a-bbe37ba15a4e" providerId="ADAL" clId="{8DEC15B8-A0F9-41FF-AC45-8EC7B26B0A8C}"/>
    <pc:docChg chg="sldOrd">
      <pc:chgData name="Bernard, Allison M" userId="7cd67125-3436-42b8-b83a-bbe37ba15a4e" providerId="ADAL" clId="{8DEC15B8-A0F9-41FF-AC45-8EC7B26B0A8C}" dt="2023-06-19T16:01:08.046" v="0" actId="20578"/>
      <pc:docMkLst>
        <pc:docMk/>
      </pc:docMkLst>
      <pc:sldChg chg="ord">
        <pc:chgData name="Bernard, Allison M" userId="7cd67125-3436-42b8-b83a-bbe37ba15a4e" providerId="ADAL" clId="{8DEC15B8-A0F9-41FF-AC45-8EC7B26B0A8C}" dt="2023-06-19T16:01:08.046" v="0" actId="20578"/>
        <pc:sldMkLst>
          <pc:docMk/>
          <pc:sldMk cId="3929194274" sldId="334"/>
        </pc:sldMkLst>
      </pc:sldChg>
    </pc:docChg>
  </pc:docChgLst>
  <pc:docChgLst>
    <pc:chgData name="Sarasin, Elise" userId="051ede2b-3008-44c0-bb19-c9bb04b8c5c9" providerId="ADAL" clId="{48446E0C-BC8D-0C4B-82C0-D40F3FABDA9A}"/>
    <pc:docChg chg="undo custSel addSld delSld modSld sldOrd modSection">
      <pc:chgData name="Sarasin, Elise" userId="051ede2b-3008-44c0-bb19-c9bb04b8c5c9" providerId="ADAL" clId="{48446E0C-BC8D-0C4B-82C0-D40F3FABDA9A}" dt="2023-05-30T03:06:40.310" v="926" actId="478"/>
      <pc:docMkLst>
        <pc:docMk/>
      </pc:docMkLst>
      <pc:sldChg chg="addSp modSp add del mod">
        <pc:chgData name="Sarasin, Elise" userId="051ede2b-3008-44c0-bb19-c9bb04b8c5c9" providerId="ADAL" clId="{48446E0C-BC8D-0C4B-82C0-D40F3FABDA9A}" dt="2023-05-30T02:07:52.182" v="542" actId="2696"/>
        <pc:sldMkLst>
          <pc:docMk/>
          <pc:sldMk cId="223728733" sldId="1613"/>
        </pc:sldMkLst>
        <pc:spChg chg="mod">
          <ac:chgData name="Sarasin, Elise" userId="051ede2b-3008-44c0-bb19-c9bb04b8c5c9" providerId="ADAL" clId="{48446E0C-BC8D-0C4B-82C0-D40F3FABDA9A}" dt="2023-05-30T01:34:56.084" v="128" actId="1076"/>
          <ac:spMkLst>
            <pc:docMk/>
            <pc:sldMk cId="223728733" sldId="1613"/>
            <ac:spMk id="3" creationId="{763AED68-9C3C-13AF-6A24-80365F7A2005}"/>
          </ac:spMkLst>
        </pc:spChg>
        <pc:spChg chg="add mod">
          <ac:chgData name="Sarasin, Elise" userId="051ede2b-3008-44c0-bb19-c9bb04b8c5c9" providerId="ADAL" clId="{48446E0C-BC8D-0C4B-82C0-D40F3FABDA9A}" dt="2023-05-30T01:38:34.022" v="130"/>
          <ac:spMkLst>
            <pc:docMk/>
            <pc:sldMk cId="223728733" sldId="1613"/>
            <ac:spMk id="4" creationId="{1471238B-F746-1AD7-86C5-3CA687901F9A}"/>
          </ac:spMkLst>
        </pc:spChg>
        <pc:picChg chg="mod">
          <ac:chgData name="Sarasin, Elise" userId="051ede2b-3008-44c0-bb19-c9bb04b8c5c9" providerId="ADAL" clId="{48446E0C-BC8D-0C4B-82C0-D40F3FABDA9A}" dt="2023-05-30T01:27:07.959" v="22" actId="1076"/>
          <ac:picMkLst>
            <pc:docMk/>
            <pc:sldMk cId="223728733" sldId="1613"/>
            <ac:picMk id="5" creationId="{74652839-2D62-E042-A811-9870CB07A1E7}"/>
          </ac:picMkLst>
        </pc:picChg>
      </pc:sldChg>
      <pc:sldChg chg="addSp delSp modSp mod modClrScheme delAnim modAnim chgLayout">
        <pc:chgData name="Sarasin, Elise" userId="051ede2b-3008-44c0-bb19-c9bb04b8c5c9" providerId="ADAL" clId="{48446E0C-BC8D-0C4B-82C0-D40F3FABDA9A}" dt="2023-05-30T02:26:47.727" v="705" actId="14100"/>
        <pc:sldMkLst>
          <pc:docMk/>
          <pc:sldMk cId="562098521" sldId="1790"/>
        </pc:sldMkLst>
        <pc:spChg chg="mod">
          <ac:chgData name="Sarasin, Elise" userId="051ede2b-3008-44c0-bb19-c9bb04b8c5c9" providerId="ADAL" clId="{48446E0C-BC8D-0C4B-82C0-D40F3FABDA9A}" dt="2023-05-30T02:18:28.802" v="669" actId="1076"/>
          <ac:spMkLst>
            <pc:docMk/>
            <pc:sldMk cId="562098521" sldId="1790"/>
            <ac:spMk id="3" creationId="{D9BED962-B180-A41D-EF3B-6BD1B47F250D}"/>
          </ac:spMkLst>
        </pc:spChg>
        <pc:spChg chg="mod">
          <ac:chgData name="Sarasin, Elise" userId="051ede2b-3008-44c0-bb19-c9bb04b8c5c9" providerId="ADAL" clId="{48446E0C-BC8D-0C4B-82C0-D40F3FABDA9A}" dt="2023-05-30T02:17:31.441" v="657" actId="1076"/>
          <ac:spMkLst>
            <pc:docMk/>
            <pc:sldMk cId="562098521" sldId="1790"/>
            <ac:spMk id="13" creationId="{E401B032-157E-4BD1-8FD0-162DCE70BD4A}"/>
          </ac:spMkLst>
        </pc:spChg>
        <pc:spChg chg="del">
          <ac:chgData name="Sarasin, Elise" userId="051ede2b-3008-44c0-bb19-c9bb04b8c5c9" providerId="ADAL" clId="{48446E0C-BC8D-0C4B-82C0-D40F3FABDA9A}" dt="2023-05-30T02:13:58.669" v="627" actId="478"/>
          <ac:spMkLst>
            <pc:docMk/>
            <pc:sldMk cId="562098521" sldId="1790"/>
            <ac:spMk id="15" creationId="{6C572912-6EAE-F2BA-6084-5C82E48D45BE}"/>
          </ac:spMkLst>
        </pc:spChg>
        <pc:spChg chg="add mod ord">
          <ac:chgData name="Sarasin, Elise" userId="051ede2b-3008-44c0-bb19-c9bb04b8c5c9" providerId="ADAL" clId="{48446E0C-BC8D-0C4B-82C0-D40F3FABDA9A}" dt="2023-05-30T02:16:41.203" v="648" actId="20577"/>
          <ac:spMkLst>
            <pc:docMk/>
            <pc:sldMk cId="562098521" sldId="1790"/>
            <ac:spMk id="17" creationId="{9E91A7FA-827C-E670-F894-A72B127D4B52}"/>
          </ac:spMkLst>
        </pc:spChg>
        <pc:spChg chg="add del">
          <ac:chgData name="Sarasin, Elise" userId="051ede2b-3008-44c0-bb19-c9bb04b8c5c9" providerId="ADAL" clId="{48446E0C-BC8D-0C4B-82C0-D40F3FABDA9A}" dt="2023-05-30T02:20:00.574" v="682"/>
          <ac:spMkLst>
            <pc:docMk/>
            <pc:sldMk cId="562098521" sldId="1790"/>
            <ac:spMk id="18" creationId="{0934C406-14F8-22FB-1EB5-3503ED5AFC95}"/>
          </ac:spMkLst>
        </pc:spChg>
        <pc:grpChg chg="del mod">
          <ac:chgData name="Sarasin, Elise" userId="051ede2b-3008-44c0-bb19-c9bb04b8c5c9" providerId="ADAL" clId="{48446E0C-BC8D-0C4B-82C0-D40F3FABDA9A}" dt="2023-05-30T02:14:19.108" v="629" actId="478"/>
          <ac:grpSpMkLst>
            <pc:docMk/>
            <pc:sldMk cId="562098521" sldId="1790"/>
            <ac:grpSpMk id="7" creationId="{00000000-0000-0000-0000-000000000000}"/>
          </ac:grpSpMkLst>
        </pc:grpChg>
        <pc:grpChg chg="mod">
          <ac:chgData name="Sarasin, Elise" userId="051ede2b-3008-44c0-bb19-c9bb04b8c5c9" providerId="ADAL" clId="{48446E0C-BC8D-0C4B-82C0-D40F3FABDA9A}" dt="2023-05-30T02:17:25.694" v="656" actId="166"/>
          <ac:grpSpMkLst>
            <pc:docMk/>
            <pc:sldMk cId="562098521" sldId="1790"/>
            <ac:grpSpMk id="10" creationId="{63A7E83C-F305-44CE-BDCC-EEE01A632751}"/>
          </ac:grpSpMkLst>
        </pc:grpChg>
        <pc:grpChg chg="mod">
          <ac:chgData name="Sarasin, Elise" userId="051ede2b-3008-44c0-bb19-c9bb04b8c5c9" providerId="ADAL" clId="{48446E0C-BC8D-0C4B-82C0-D40F3FABDA9A}" dt="2023-05-30T02:19:01.469" v="680" actId="14100"/>
          <ac:grpSpMkLst>
            <pc:docMk/>
            <pc:sldMk cId="562098521" sldId="1790"/>
            <ac:grpSpMk id="14" creationId="{A4A08060-5117-49DA-B9B0-A1601D983392}"/>
          </ac:grpSpMkLst>
        </pc:grpChg>
        <pc:graphicFrameChg chg="del mod modGraphic">
          <ac:chgData name="Sarasin, Elise" userId="051ede2b-3008-44c0-bb19-c9bb04b8c5c9" providerId="ADAL" clId="{48446E0C-BC8D-0C4B-82C0-D40F3FABDA9A}" dt="2023-05-30T02:16:10.261" v="636" actId="478"/>
          <ac:graphicFrameMkLst>
            <pc:docMk/>
            <pc:sldMk cId="562098521" sldId="1790"/>
            <ac:graphicFrameMk id="4" creationId="{00000000-0000-0000-0000-000000000000}"/>
          </ac:graphicFrameMkLst>
        </pc:graphicFrameChg>
        <pc:picChg chg="mod">
          <ac:chgData name="Sarasin, Elise" userId="051ede2b-3008-44c0-bb19-c9bb04b8c5c9" providerId="ADAL" clId="{48446E0C-BC8D-0C4B-82C0-D40F3FABDA9A}" dt="2023-05-30T02:18:55.674" v="678" actId="14100"/>
          <ac:picMkLst>
            <pc:docMk/>
            <pc:sldMk cId="562098521" sldId="1790"/>
            <ac:picMk id="2" creationId="{00000000-0000-0000-0000-000000000000}"/>
          </ac:picMkLst>
        </pc:picChg>
        <pc:picChg chg="mod">
          <ac:chgData name="Sarasin, Elise" userId="051ede2b-3008-44c0-bb19-c9bb04b8c5c9" providerId="ADAL" clId="{48446E0C-BC8D-0C4B-82C0-D40F3FABDA9A}" dt="2023-05-30T02:18:02.707" v="662" actId="1362"/>
          <ac:picMkLst>
            <pc:docMk/>
            <pc:sldMk cId="562098521" sldId="1790"/>
            <ac:picMk id="5" creationId="{00000000-0000-0000-0000-000000000000}"/>
          </ac:picMkLst>
        </pc:picChg>
        <pc:picChg chg="mod">
          <ac:chgData name="Sarasin, Elise" userId="051ede2b-3008-44c0-bb19-c9bb04b8c5c9" providerId="ADAL" clId="{48446E0C-BC8D-0C4B-82C0-D40F3FABDA9A}" dt="2023-05-30T02:18:02.707" v="662" actId="1362"/>
          <ac:picMkLst>
            <pc:docMk/>
            <pc:sldMk cId="562098521" sldId="1790"/>
            <ac:picMk id="6" creationId="{1C7C2E6E-1EC3-41A4-8A60-A02A758B6C0D}"/>
          </ac:picMkLst>
        </pc:picChg>
        <pc:picChg chg="mod">
          <ac:chgData name="Sarasin, Elise" userId="051ede2b-3008-44c0-bb19-c9bb04b8c5c9" providerId="ADAL" clId="{48446E0C-BC8D-0C4B-82C0-D40F3FABDA9A}" dt="2023-05-30T02:17:18.682" v="655" actId="1076"/>
          <ac:picMkLst>
            <pc:docMk/>
            <pc:sldMk cId="562098521" sldId="1790"/>
            <ac:picMk id="11" creationId="{9FEDF8DD-C3A9-44FF-B5D7-50DDEF7A2751}"/>
          </ac:picMkLst>
        </pc:picChg>
        <pc:picChg chg="mod">
          <ac:chgData name="Sarasin, Elise" userId="051ede2b-3008-44c0-bb19-c9bb04b8c5c9" providerId="ADAL" clId="{48446E0C-BC8D-0C4B-82C0-D40F3FABDA9A}" dt="2023-05-30T02:17:36.614" v="658" actId="1076"/>
          <ac:picMkLst>
            <pc:docMk/>
            <pc:sldMk cId="562098521" sldId="1790"/>
            <ac:picMk id="12" creationId="{DC8B3267-59BD-424D-B5D6-4E991645E154}"/>
          </ac:picMkLst>
        </pc:picChg>
        <pc:picChg chg="add mod">
          <ac:chgData name="Sarasin, Elise" userId="051ede2b-3008-44c0-bb19-c9bb04b8c5c9" providerId="ADAL" clId="{48446E0C-BC8D-0C4B-82C0-D40F3FABDA9A}" dt="2023-05-30T02:18:24.438" v="668" actId="1076"/>
          <ac:picMkLst>
            <pc:docMk/>
            <pc:sldMk cId="562098521" sldId="1790"/>
            <ac:picMk id="16" creationId="{842A464E-49D7-3B2A-90A2-32959EB2C7DF}"/>
          </ac:picMkLst>
        </pc:picChg>
        <pc:picChg chg="add mod">
          <ac:chgData name="Sarasin, Elise" userId="051ede2b-3008-44c0-bb19-c9bb04b8c5c9" providerId="ADAL" clId="{48446E0C-BC8D-0C4B-82C0-D40F3FABDA9A}" dt="2023-05-30T02:21:56.217" v="692" actId="1076"/>
          <ac:picMkLst>
            <pc:docMk/>
            <pc:sldMk cId="562098521" sldId="1790"/>
            <ac:picMk id="20" creationId="{549B5CC9-A40A-0F28-0F23-31DD37ABA17E}"/>
          </ac:picMkLst>
        </pc:picChg>
        <pc:picChg chg="add mod">
          <ac:chgData name="Sarasin, Elise" userId="051ede2b-3008-44c0-bb19-c9bb04b8c5c9" providerId="ADAL" clId="{48446E0C-BC8D-0C4B-82C0-D40F3FABDA9A}" dt="2023-05-30T02:26:47.727" v="705" actId="14100"/>
          <ac:picMkLst>
            <pc:docMk/>
            <pc:sldMk cId="562098521" sldId="1790"/>
            <ac:picMk id="21" creationId="{10B2CCB8-EB66-4797-6F1F-EA9418ECD5C0}"/>
          </ac:picMkLst>
        </pc:picChg>
        <pc:picChg chg="mod">
          <ac:chgData name="Sarasin, Elise" userId="051ede2b-3008-44c0-bb19-c9bb04b8c5c9" providerId="ADAL" clId="{48446E0C-BC8D-0C4B-82C0-D40F3FABDA9A}" dt="2023-05-30T02:21:19.700" v="688" actId="1076"/>
          <ac:picMkLst>
            <pc:docMk/>
            <pc:sldMk cId="562098521" sldId="1790"/>
            <ac:picMk id="1026" creationId="{B2932174-6D3B-702C-3178-11A374E29771}"/>
          </ac:picMkLst>
        </pc:picChg>
      </pc:sldChg>
      <pc:sldChg chg="addSp delSp modSp mod ord">
        <pc:chgData name="Sarasin, Elise" userId="051ede2b-3008-44c0-bb19-c9bb04b8c5c9" providerId="ADAL" clId="{48446E0C-BC8D-0C4B-82C0-D40F3FABDA9A}" dt="2023-05-30T01:33:01.425" v="52" actId="1076"/>
        <pc:sldMkLst>
          <pc:docMk/>
          <pc:sldMk cId="3162231645" sldId="1822"/>
        </pc:sldMkLst>
        <pc:spChg chg="del">
          <ac:chgData name="Sarasin, Elise" userId="051ede2b-3008-44c0-bb19-c9bb04b8c5c9" providerId="ADAL" clId="{48446E0C-BC8D-0C4B-82C0-D40F3FABDA9A}" dt="2023-05-30T01:27:18.881" v="24" actId="478"/>
          <ac:spMkLst>
            <pc:docMk/>
            <pc:sldMk cId="3162231645" sldId="1822"/>
            <ac:spMk id="3" creationId="{2FC61FD1-EAB0-FE95-C49A-853C99A92C59}"/>
          </ac:spMkLst>
        </pc:spChg>
        <pc:spChg chg="del">
          <ac:chgData name="Sarasin, Elise" userId="051ede2b-3008-44c0-bb19-c9bb04b8c5c9" providerId="ADAL" clId="{48446E0C-BC8D-0C4B-82C0-D40F3FABDA9A}" dt="2023-05-30T01:27:02.030" v="20" actId="478"/>
          <ac:spMkLst>
            <pc:docMk/>
            <pc:sldMk cId="3162231645" sldId="1822"/>
            <ac:spMk id="4" creationId="{53C0B1FF-107C-2509-7962-E4BD4E454A93}"/>
          </ac:spMkLst>
        </pc:spChg>
        <pc:spChg chg="add mod">
          <ac:chgData name="Sarasin, Elise" userId="051ede2b-3008-44c0-bb19-c9bb04b8c5c9" providerId="ADAL" clId="{48446E0C-BC8D-0C4B-82C0-D40F3FABDA9A}" dt="2023-05-30T01:27:35.296" v="29" actId="1076"/>
          <ac:spMkLst>
            <pc:docMk/>
            <pc:sldMk cId="3162231645" sldId="1822"/>
            <ac:spMk id="6" creationId="{984657E5-C608-A496-8AD9-8927DC5E8D9E}"/>
          </ac:spMkLst>
        </pc:spChg>
        <pc:spChg chg="mod">
          <ac:chgData name="Sarasin, Elise" userId="051ede2b-3008-44c0-bb19-c9bb04b8c5c9" providerId="ADAL" clId="{48446E0C-BC8D-0C4B-82C0-D40F3FABDA9A}" dt="2023-05-30T01:27:45.316" v="32" actId="1076"/>
          <ac:spMkLst>
            <pc:docMk/>
            <pc:sldMk cId="3162231645" sldId="1822"/>
            <ac:spMk id="10" creationId="{9CCF2254-53D1-BF00-8341-9B6CA81D03ED}"/>
          </ac:spMkLst>
        </pc:spChg>
        <pc:grpChg chg="add mod">
          <ac:chgData name="Sarasin, Elise" userId="051ede2b-3008-44c0-bb19-c9bb04b8c5c9" providerId="ADAL" clId="{48446E0C-BC8D-0C4B-82C0-D40F3FABDA9A}" dt="2023-05-30T01:27:15.783" v="23"/>
          <ac:grpSpMkLst>
            <pc:docMk/>
            <pc:sldMk cId="3162231645" sldId="1822"/>
            <ac:grpSpMk id="7" creationId="{771C1B27-DCB9-3D52-D9F5-1EE9FE35D1F8}"/>
          </ac:grpSpMkLst>
        </pc:grpChg>
        <pc:picChg chg="add mod">
          <ac:chgData name="Sarasin, Elise" userId="051ede2b-3008-44c0-bb19-c9bb04b8c5c9" providerId="ADAL" clId="{48446E0C-BC8D-0C4B-82C0-D40F3FABDA9A}" dt="2023-05-30T01:27:26.119" v="26" actId="1076"/>
          <ac:picMkLst>
            <pc:docMk/>
            <pc:sldMk cId="3162231645" sldId="1822"/>
            <ac:picMk id="5" creationId="{A8D32CC5-3645-8D02-B768-2A78BB397031}"/>
          </ac:picMkLst>
        </pc:picChg>
        <pc:picChg chg="mod">
          <ac:chgData name="Sarasin, Elise" userId="051ede2b-3008-44c0-bb19-c9bb04b8c5c9" providerId="ADAL" clId="{48446E0C-BC8D-0C4B-82C0-D40F3FABDA9A}" dt="2023-05-30T01:27:38.321" v="30" actId="1076"/>
          <ac:picMkLst>
            <pc:docMk/>
            <pc:sldMk cId="3162231645" sldId="1822"/>
            <ac:picMk id="8" creationId="{70B6A574-E203-0545-809A-31E846560BEA}"/>
          </ac:picMkLst>
        </pc:picChg>
        <pc:picChg chg="mod">
          <ac:chgData name="Sarasin, Elise" userId="051ede2b-3008-44c0-bb19-c9bb04b8c5c9" providerId="ADAL" clId="{48446E0C-BC8D-0C4B-82C0-D40F3FABDA9A}" dt="2023-05-30T01:27:50.436" v="33" actId="1076"/>
          <ac:picMkLst>
            <pc:docMk/>
            <pc:sldMk cId="3162231645" sldId="1822"/>
            <ac:picMk id="9" creationId="{B80C4223-34AF-FF02-E749-6471B186B919}"/>
          </ac:picMkLst>
        </pc:picChg>
        <pc:picChg chg="add del mod">
          <ac:chgData name="Sarasin, Elise" userId="051ede2b-3008-44c0-bb19-c9bb04b8c5c9" providerId="ADAL" clId="{48446E0C-BC8D-0C4B-82C0-D40F3FABDA9A}" dt="2023-05-30T01:31:34.753" v="38"/>
          <ac:picMkLst>
            <pc:docMk/>
            <pc:sldMk cId="3162231645" sldId="1822"/>
            <ac:picMk id="11" creationId="{D10EDB44-3CC6-AD8E-5611-B411574F9C24}"/>
          </ac:picMkLst>
        </pc:picChg>
        <pc:picChg chg="add mod">
          <ac:chgData name="Sarasin, Elise" userId="051ede2b-3008-44c0-bb19-c9bb04b8c5c9" providerId="ADAL" clId="{48446E0C-BC8D-0C4B-82C0-D40F3FABDA9A}" dt="2023-05-30T01:32:59.139" v="51" actId="1076"/>
          <ac:picMkLst>
            <pc:docMk/>
            <pc:sldMk cId="3162231645" sldId="1822"/>
            <ac:picMk id="12" creationId="{C48FCB14-817A-2F50-23A8-D6A580DA09FD}"/>
          </ac:picMkLst>
        </pc:picChg>
        <pc:picChg chg="add mod">
          <ac:chgData name="Sarasin, Elise" userId="051ede2b-3008-44c0-bb19-c9bb04b8c5c9" providerId="ADAL" clId="{48446E0C-BC8D-0C4B-82C0-D40F3FABDA9A}" dt="2023-05-30T01:33:01.425" v="52" actId="1076"/>
          <ac:picMkLst>
            <pc:docMk/>
            <pc:sldMk cId="3162231645" sldId="1822"/>
            <ac:picMk id="13" creationId="{38AD5583-FCDA-8433-C3BA-05D8E11807C9}"/>
          </ac:picMkLst>
        </pc:picChg>
      </pc:sldChg>
      <pc:sldChg chg="del">
        <pc:chgData name="Sarasin, Elise" userId="051ede2b-3008-44c0-bb19-c9bb04b8c5c9" providerId="ADAL" clId="{48446E0C-BC8D-0C4B-82C0-D40F3FABDA9A}" dt="2023-05-30T02:07:54.178" v="543" actId="2696"/>
        <pc:sldMkLst>
          <pc:docMk/>
          <pc:sldMk cId="3281480120" sldId="1824"/>
        </pc:sldMkLst>
      </pc:sldChg>
      <pc:sldChg chg="addSp delSp modSp del mod">
        <pc:chgData name="Sarasin, Elise" userId="051ede2b-3008-44c0-bb19-c9bb04b8c5c9" providerId="ADAL" clId="{48446E0C-BC8D-0C4B-82C0-D40F3FABDA9A}" dt="2023-05-30T02:13:02.408" v="625" actId="2696"/>
        <pc:sldMkLst>
          <pc:docMk/>
          <pc:sldMk cId="1053297354" sldId="1825"/>
        </pc:sldMkLst>
        <pc:picChg chg="add del mod modCrop">
          <ac:chgData name="Sarasin, Elise" userId="051ede2b-3008-44c0-bb19-c9bb04b8c5c9" providerId="ADAL" clId="{48446E0C-BC8D-0C4B-82C0-D40F3FABDA9A}" dt="2023-05-30T01:25:45.962" v="8" actId="21"/>
          <ac:picMkLst>
            <pc:docMk/>
            <pc:sldMk cId="1053297354" sldId="1825"/>
            <ac:picMk id="5" creationId="{5B0514A4-4ACE-0689-7664-E5330B734DB8}"/>
          </ac:picMkLst>
        </pc:picChg>
      </pc:sldChg>
      <pc:sldChg chg="addSp delSp modSp mod modClrScheme chgLayout">
        <pc:chgData name="Sarasin, Elise" userId="051ede2b-3008-44c0-bb19-c9bb04b8c5c9" providerId="ADAL" clId="{48446E0C-BC8D-0C4B-82C0-D40F3FABDA9A}" dt="2023-05-30T02:09:18.454" v="602" actId="1076"/>
        <pc:sldMkLst>
          <pc:docMk/>
          <pc:sldMk cId="1497336871" sldId="1826"/>
        </pc:sldMkLst>
        <pc:spChg chg="mod">
          <ac:chgData name="Sarasin, Elise" userId="051ede2b-3008-44c0-bb19-c9bb04b8c5c9" providerId="ADAL" clId="{48446E0C-BC8D-0C4B-82C0-D40F3FABDA9A}" dt="2023-05-30T02:09:18.454" v="602" actId="1076"/>
          <ac:spMkLst>
            <pc:docMk/>
            <pc:sldMk cId="1497336871" sldId="1826"/>
            <ac:spMk id="6" creationId="{BDDCB961-B648-BBA5-BCDE-FB9805061A8C}"/>
          </ac:spMkLst>
        </pc:spChg>
        <pc:spChg chg="add mod ord">
          <ac:chgData name="Sarasin, Elise" userId="051ede2b-3008-44c0-bb19-c9bb04b8c5c9" providerId="ADAL" clId="{48446E0C-BC8D-0C4B-82C0-D40F3FABDA9A}" dt="2023-05-30T02:08:16.589" v="584" actId="20577"/>
          <ac:spMkLst>
            <pc:docMk/>
            <pc:sldMk cId="1497336871" sldId="1826"/>
            <ac:spMk id="7" creationId="{2ED7B6A4-4C3E-979E-5005-FA08672C942E}"/>
          </ac:spMkLst>
        </pc:spChg>
        <pc:spChg chg="add del mod ord">
          <ac:chgData name="Sarasin, Elise" userId="051ede2b-3008-44c0-bb19-c9bb04b8c5c9" providerId="ADAL" clId="{48446E0C-BC8D-0C4B-82C0-D40F3FABDA9A}" dt="2023-05-30T02:08:19.481" v="585" actId="478"/>
          <ac:spMkLst>
            <pc:docMk/>
            <pc:sldMk cId="1497336871" sldId="1826"/>
            <ac:spMk id="8" creationId="{FA68046B-0B02-19E6-A23F-AEBAA4B4F5AC}"/>
          </ac:spMkLst>
        </pc:spChg>
        <pc:spChg chg="mod">
          <ac:chgData name="Sarasin, Elise" userId="051ede2b-3008-44c0-bb19-c9bb04b8c5c9" providerId="ADAL" clId="{48446E0C-BC8D-0C4B-82C0-D40F3FABDA9A}" dt="2023-05-30T02:08:52.143" v="594" actId="1076"/>
          <ac:spMkLst>
            <pc:docMk/>
            <pc:sldMk cId="1497336871" sldId="1826"/>
            <ac:spMk id="9" creationId="{00000000-0000-0000-0000-000000000000}"/>
          </ac:spMkLst>
        </pc:spChg>
        <pc:spChg chg="mod">
          <ac:chgData name="Sarasin, Elise" userId="051ede2b-3008-44c0-bb19-c9bb04b8c5c9" providerId="ADAL" clId="{48446E0C-BC8D-0C4B-82C0-D40F3FABDA9A}" dt="2023-05-30T02:08:41.626" v="592" actId="14100"/>
          <ac:spMkLst>
            <pc:docMk/>
            <pc:sldMk cId="1497336871" sldId="1826"/>
            <ac:spMk id="13" creationId="{B997B57A-8346-9942-B8E9-727D83A0AC51}"/>
          </ac:spMkLst>
        </pc:spChg>
        <pc:picChg chg="mod">
          <ac:chgData name="Sarasin, Elise" userId="051ede2b-3008-44c0-bb19-c9bb04b8c5c9" providerId="ADAL" clId="{48446E0C-BC8D-0C4B-82C0-D40F3FABDA9A}" dt="2023-05-30T02:09:06.042" v="598" actId="1076"/>
          <ac:picMkLst>
            <pc:docMk/>
            <pc:sldMk cId="1497336871" sldId="1826"/>
            <ac:picMk id="3" creationId="{8D2BE7CD-D3B3-1730-CC90-30776535747E}"/>
          </ac:picMkLst>
        </pc:picChg>
        <pc:picChg chg="mod">
          <ac:chgData name="Sarasin, Elise" userId="051ede2b-3008-44c0-bb19-c9bb04b8c5c9" providerId="ADAL" clId="{48446E0C-BC8D-0C4B-82C0-D40F3FABDA9A}" dt="2023-05-30T02:09:12.302" v="601" actId="1076"/>
          <ac:picMkLst>
            <pc:docMk/>
            <pc:sldMk cId="1497336871" sldId="1826"/>
            <ac:picMk id="4" creationId="{50609201-621B-D952-95AE-8F0D43FA87DD}"/>
          </ac:picMkLst>
        </pc:picChg>
        <pc:picChg chg="mod">
          <ac:chgData name="Sarasin, Elise" userId="051ede2b-3008-44c0-bb19-c9bb04b8c5c9" providerId="ADAL" clId="{48446E0C-BC8D-0C4B-82C0-D40F3FABDA9A}" dt="2023-05-30T02:08:34.597" v="590" actId="1076"/>
          <ac:picMkLst>
            <pc:docMk/>
            <pc:sldMk cId="1497336871" sldId="1826"/>
            <ac:picMk id="5" creationId="{74652839-2D62-E042-A811-9870CB07A1E7}"/>
          </ac:picMkLst>
        </pc:picChg>
        <pc:picChg chg="mod">
          <ac:chgData name="Sarasin, Elise" userId="051ede2b-3008-44c0-bb19-c9bb04b8c5c9" providerId="ADAL" clId="{48446E0C-BC8D-0C4B-82C0-D40F3FABDA9A}" dt="2023-05-30T02:08:46.733" v="593" actId="1076"/>
          <ac:picMkLst>
            <pc:docMk/>
            <pc:sldMk cId="1497336871" sldId="1826"/>
            <ac:picMk id="11" creationId="{00000000-0000-0000-0000-000000000000}"/>
          </ac:picMkLst>
        </pc:picChg>
        <pc:picChg chg="mod">
          <ac:chgData name="Sarasin, Elise" userId="051ede2b-3008-44c0-bb19-c9bb04b8c5c9" providerId="ADAL" clId="{48446E0C-BC8D-0C4B-82C0-D40F3FABDA9A}" dt="2023-05-30T02:08:57.426" v="595" actId="1076"/>
          <ac:picMkLst>
            <pc:docMk/>
            <pc:sldMk cId="1497336871" sldId="1826"/>
            <ac:picMk id="12" creationId="{00000000-0000-0000-0000-000000000000}"/>
          </ac:picMkLst>
        </pc:picChg>
      </pc:sldChg>
      <pc:sldChg chg="addSp delSp modSp mod">
        <pc:chgData name="Sarasin, Elise" userId="051ede2b-3008-44c0-bb19-c9bb04b8c5c9" providerId="ADAL" clId="{48446E0C-BC8D-0C4B-82C0-D40F3FABDA9A}" dt="2023-05-30T02:13:07.455" v="626" actId="1076"/>
        <pc:sldMkLst>
          <pc:docMk/>
          <pc:sldMk cId="1765243826" sldId="1827"/>
        </pc:sldMkLst>
        <pc:spChg chg="add mod">
          <ac:chgData name="Sarasin, Elise" userId="051ede2b-3008-44c0-bb19-c9bb04b8c5c9" providerId="ADAL" clId="{48446E0C-BC8D-0C4B-82C0-D40F3FABDA9A}" dt="2023-05-30T02:11:14.216" v="603"/>
          <ac:spMkLst>
            <pc:docMk/>
            <pc:sldMk cId="1765243826" sldId="1827"/>
            <ac:spMk id="6" creationId="{8D5F1449-E706-EF84-CB2A-5046FFB3BC40}"/>
          </ac:spMkLst>
        </pc:spChg>
        <pc:spChg chg="add mod">
          <ac:chgData name="Sarasin, Elise" userId="051ede2b-3008-44c0-bb19-c9bb04b8c5c9" providerId="ADAL" clId="{48446E0C-BC8D-0C4B-82C0-D40F3FABDA9A}" dt="2023-05-30T02:13:07.455" v="626" actId="1076"/>
          <ac:spMkLst>
            <pc:docMk/>
            <pc:sldMk cId="1765243826" sldId="1827"/>
            <ac:spMk id="7" creationId="{A18FBE0E-5A08-0D1C-B529-B5B868440D16}"/>
          </ac:spMkLst>
        </pc:spChg>
        <pc:spChg chg="mod">
          <ac:chgData name="Sarasin, Elise" userId="051ede2b-3008-44c0-bb19-c9bb04b8c5c9" providerId="ADAL" clId="{48446E0C-BC8D-0C4B-82C0-D40F3FABDA9A}" dt="2023-05-30T02:11:30.629" v="608" actId="14100"/>
          <ac:spMkLst>
            <pc:docMk/>
            <pc:sldMk cId="1765243826" sldId="1827"/>
            <ac:spMk id="13" creationId="{B997B57A-8346-9942-B8E9-727D83A0AC51}"/>
          </ac:spMkLst>
        </pc:spChg>
        <pc:grpChg chg="mod">
          <ac:chgData name="Sarasin, Elise" userId="051ede2b-3008-44c0-bb19-c9bb04b8c5c9" providerId="ADAL" clId="{48446E0C-BC8D-0C4B-82C0-D40F3FABDA9A}" dt="2023-05-30T02:11:39.971" v="610" actId="1076"/>
          <ac:grpSpMkLst>
            <pc:docMk/>
            <pc:sldMk cId="1765243826" sldId="1827"/>
            <ac:grpSpMk id="2" creationId="{CA06E9AB-F9F3-8546-8813-FB2D2F1A59BA}"/>
          </ac:grpSpMkLst>
        </pc:grpChg>
        <pc:picChg chg="add del">
          <ac:chgData name="Sarasin, Elise" userId="051ede2b-3008-44c0-bb19-c9bb04b8c5c9" providerId="ADAL" clId="{48446E0C-BC8D-0C4B-82C0-D40F3FABDA9A}" dt="2023-05-30T01:25:10.367" v="1" actId="21"/>
          <ac:picMkLst>
            <pc:docMk/>
            <pc:sldMk cId="1765243826" sldId="1827"/>
            <ac:picMk id="3" creationId="{A2FAF356-561B-0D50-DA6C-8149EA6C78F6}"/>
          </ac:picMkLst>
        </pc:picChg>
        <pc:picChg chg="add mod modCrop">
          <ac:chgData name="Sarasin, Elise" userId="051ede2b-3008-44c0-bb19-c9bb04b8c5c9" providerId="ADAL" clId="{48446E0C-BC8D-0C4B-82C0-D40F3FABDA9A}" dt="2023-05-30T02:11:46.121" v="613" actId="1076"/>
          <ac:picMkLst>
            <pc:docMk/>
            <pc:sldMk cId="1765243826" sldId="1827"/>
            <ac:picMk id="4" creationId="{88A93927-7A14-859B-162D-DD82F573E964}"/>
          </ac:picMkLst>
        </pc:picChg>
        <pc:picChg chg="mod">
          <ac:chgData name="Sarasin, Elise" userId="051ede2b-3008-44c0-bb19-c9bb04b8c5c9" providerId="ADAL" clId="{48446E0C-BC8D-0C4B-82C0-D40F3FABDA9A}" dt="2023-05-30T02:11:22.056" v="606" actId="1076"/>
          <ac:picMkLst>
            <pc:docMk/>
            <pc:sldMk cId="1765243826" sldId="1827"/>
            <ac:picMk id="5" creationId="{74652839-2D62-E042-A811-9870CB07A1E7}"/>
          </ac:picMkLst>
        </pc:picChg>
      </pc:sldChg>
      <pc:sldChg chg="addSp delSp modSp mod modClrScheme delAnim modAnim chgLayout">
        <pc:chgData name="Sarasin, Elise" userId="051ede2b-3008-44c0-bb19-c9bb04b8c5c9" providerId="ADAL" clId="{48446E0C-BC8D-0C4B-82C0-D40F3FABDA9A}" dt="2023-05-30T03:06:40.310" v="926" actId="478"/>
        <pc:sldMkLst>
          <pc:docMk/>
          <pc:sldMk cId="1032734321" sldId="1831"/>
        </pc:sldMkLst>
        <pc:spChg chg="del">
          <ac:chgData name="Sarasin, Elise" userId="051ede2b-3008-44c0-bb19-c9bb04b8c5c9" providerId="ADAL" clId="{48446E0C-BC8D-0C4B-82C0-D40F3FABDA9A}" dt="2023-05-30T02:27:12.712" v="708" actId="478"/>
          <ac:spMkLst>
            <pc:docMk/>
            <pc:sldMk cId="1032734321" sldId="1831"/>
            <ac:spMk id="3" creationId="{6C84D0B1-0B54-F266-241F-E5B00C0ADE7A}"/>
          </ac:spMkLst>
        </pc:spChg>
        <pc:spChg chg="add mod">
          <ac:chgData name="Sarasin, Elise" userId="051ede2b-3008-44c0-bb19-c9bb04b8c5c9" providerId="ADAL" clId="{48446E0C-BC8D-0C4B-82C0-D40F3FABDA9A}" dt="2023-05-30T02:56:51.527" v="787" actId="1076"/>
          <ac:spMkLst>
            <pc:docMk/>
            <pc:sldMk cId="1032734321" sldId="1831"/>
            <ac:spMk id="5" creationId="{80164AED-6693-96CE-55B3-2330C85044CB}"/>
          </ac:spMkLst>
        </pc:spChg>
        <pc:spChg chg="mod">
          <ac:chgData name="Sarasin, Elise" userId="051ede2b-3008-44c0-bb19-c9bb04b8c5c9" providerId="ADAL" clId="{48446E0C-BC8D-0C4B-82C0-D40F3FABDA9A}" dt="2023-05-30T02:27:14.621" v="710"/>
          <ac:spMkLst>
            <pc:docMk/>
            <pc:sldMk cId="1032734321" sldId="1831"/>
            <ac:spMk id="9" creationId="{A05110E3-49FF-7EFB-BA95-A2443C0268CC}"/>
          </ac:spMkLst>
        </pc:spChg>
        <pc:spChg chg="add mod ord">
          <ac:chgData name="Sarasin, Elise" userId="051ede2b-3008-44c0-bb19-c9bb04b8c5c9" providerId="ADAL" clId="{48446E0C-BC8D-0C4B-82C0-D40F3FABDA9A}" dt="2023-05-30T02:27:25.045" v="735" actId="20577"/>
          <ac:spMkLst>
            <pc:docMk/>
            <pc:sldMk cId="1032734321" sldId="1831"/>
            <ac:spMk id="14" creationId="{12271124-2DD5-442E-60AF-7640B349BD98}"/>
          </ac:spMkLst>
        </pc:spChg>
        <pc:spChg chg="del">
          <ac:chgData name="Sarasin, Elise" userId="051ede2b-3008-44c0-bb19-c9bb04b8c5c9" providerId="ADAL" clId="{48446E0C-BC8D-0C4B-82C0-D40F3FABDA9A}" dt="2023-05-30T02:27:09.844" v="706" actId="478"/>
          <ac:spMkLst>
            <pc:docMk/>
            <pc:sldMk cId="1032734321" sldId="1831"/>
            <ac:spMk id="15" creationId="{C7F984C8-4F59-4A56-14AC-C473C5680CD7}"/>
          </ac:spMkLst>
        </pc:spChg>
        <pc:spChg chg="del mod">
          <ac:chgData name="Sarasin, Elise" userId="051ede2b-3008-44c0-bb19-c9bb04b8c5c9" providerId="ADAL" clId="{48446E0C-BC8D-0C4B-82C0-D40F3FABDA9A}" dt="2023-05-30T02:44:18.417" v="744" actId="478"/>
          <ac:spMkLst>
            <pc:docMk/>
            <pc:sldMk cId="1032734321" sldId="1831"/>
            <ac:spMk id="18" creationId="{20A0D2C5-6A98-7080-2844-3DA3C1FBBAE6}"/>
          </ac:spMkLst>
        </pc:spChg>
        <pc:spChg chg="add mod">
          <ac:chgData name="Sarasin, Elise" userId="051ede2b-3008-44c0-bb19-c9bb04b8c5c9" providerId="ADAL" clId="{48446E0C-BC8D-0C4B-82C0-D40F3FABDA9A}" dt="2023-05-30T03:06:04.498" v="918" actId="164"/>
          <ac:spMkLst>
            <pc:docMk/>
            <pc:sldMk cId="1032734321" sldId="1831"/>
            <ac:spMk id="30" creationId="{EF79B005-BCEB-B7BF-5C7F-964820A53B95}"/>
          </ac:spMkLst>
        </pc:spChg>
        <pc:grpChg chg="add mod">
          <ac:chgData name="Sarasin, Elise" userId="051ede2b-3008-44c0-bb19-c9bb04b8c5c9" providerId="ADAL" clId="{48446E0C-BC8D-0C4B-82C0-D40F3FABDA9A}" dt="2023-05-30T02:56:51.527" v="787" actId="1076"/>
          <ac:grpSpMkLst>
            <pc:docMk/>
            <pc:sldMk cId="1032734321" sldId="1831"/>
            <ac:grpSpMk id="6" creationId="{E88A7F6A-CD5C-18B9-EF83-227591C84AD0}"/>
          </ac:grpSpMkLst>
        </pc:grpChg>
        <pc:grpChg chg="del">
          <ac:chgData name="Sarasin, Elise" userId="051ede2b-3008-44c0-bb19-c9bb04b8c5c9" providerId="ADAL" clId="{48446E0C-BC8D-0C4B-82C0-D40F3FABDA9A}" dt="2023-05-30T02:27:14.057" v="709" actId="478"/>
          <ac:grpSpMkLst>
            <pc:docMk/>
            <pc:sldMk cId="1032734321" sldId="1831"/>
            <ac:grpSpMk id="10" creationId="{63A7E83C-F305-44CE-BDCC-EEE01A632751}"/>
          </ac:grpSpMkLst>
        </pc:grpChg>
        <pc:grpChg chg="add del mod">
          <ac:chgData name="Sarasin, Elise" userId="051ede2b-3008-44c0-bb19-c9bb04b8c5c9" providerId="ADAL" clId="{48446E0C-BC8D-0C4B-82C0-D40F3FABDA9A}" dt="2023-05-30T02:44:37.878" v="750" actId="21"/>
          <ac:grpSpMkLst>
            <pc:docMk/>
            <pc:sldMk cId="1032734321" sldId="1831"/>
            <ac:grpSpMk id="16" creationId="{AE1126B7-B26E-6B7C-790E-D29330028214}"/>
          </ac:grpSpMkLst>
        </pc:grpChg>
        <pc:grpChg chg="add mod">
          <ac:chgData name="Sarasin, Elise" userId="051ede2b-3008-44c0-bb19-c9bb04b8c5c9" providerId="ADAL" clId="{48446E0C-BC8D-0C4B-82C0-D40F3FABDA9A}" dt="2023-05-30T03:06:35.740" v="924" actId="1076"/>
          <ac:grpSpMkLst>
            <pc:docMk/>
            <pc:sldMk cId="1032734321" sldId="1831"/>
            <ac:grpSpMk id="31" creationId="{809667E1-F0EC-F6C7-9A4C-15BAFB7AF300}"/>
          </ac:grpSpMkLst>
        </pc:grpChg>
        <pc:graphicFrameChg chg="del">
          <ac:chgData name="Sarasin, Elise" userId="051ede2b-3008-44c0-bb19-c9bb04b8c5c9" providerId="ADAL" clId="{48446E0C-BC8D-0C4B-82C0-D40F3FABDA9A}" dt="2023-05-30T02:27:11.279" v="707" actId="478"/>
          <ac:graphicFrameMkLst>
            <pc:docMk/>
            <pc:sldMk cId="1032734321" sldId="1831"/>
            <ac:graphicFrameMk id="4" creationId="{00000000-0000-0000-0000-000000000000}"/>
          </ac:graphicFrameMkLst>
        </pc:graphicFrameChg>
        <pc:picChg chg="add mod">
          <ac:chgData name="Sarasin, Elise" userId="051ede2b-3008-44c0-bb19-c9bb04b8c5c9" providerId="ADAL" clId="{48446E0C-BC8D-0C4B-82C0-D40F3FABDA9A}" dt="2023-05-30T02:56:51.527" v="787" actId="1076"/>
          <ac:picMkLst>
            <pc:docMk/>
            <pc:sldMk cId="1032734321" sldId="1831"/>
            <ac:picMk id="2" creationId="{D9B7441A-9A51-1436-4FFA-558A4C0AF221}"/>
          </ac:picMkLst>
        </pc:picChg>
        <pc:picChg chg="mod">
          <ac:chgData name="Sarasin, Elise" userId="051ede2b-3008-44c0-bb19-c9bb04b8c5c9" providerId="ADAL" clId="{48446E0C-BC8D-0C4B-82C0-D40F3FABDA9A}" dt="2023-05-30T02:27:14.621" v="710"/>
          <ac:picMkLst>
            <pc:docMk/>
            <pc:sldMk cId="1032734321" sldId="1831"/>
            <ac:picMk id="7" creationId="{689B831A-E710-6F23-6FF6-558F0FD87A20}"/>
          </ac:picMkLst>
        </pc:picChg>
        <pc:picChg chg="mod">
          <ac:chgData name="Sarasin, Elise" userId="051ede2b-3008-44c0-bb19-c9bb04b8c5c9" providerId="ADAL" clId="{48446E0C-BC8D-0C4B-82C0-D40F3FABDA9A}" dt="2023-05-30T02:27:14.621" v="710"/>
          <ac:picMkLst>
            <pc:docMk/>
            <pc:sldMk cId="1032734321" sldId="1831"/>
            <ac:picMk id="8" creationId="{75DA2B8F-63BC-FEC6-BF65-FF9E4D3B25E8}"/>
          </ac:picMkLst>
        </pc:picChg>
        <pc:picChg chg="del mod topLvl">
          <ac:chgData name="Sarasin, Elise" userId="051ede2b-3008-44c0-bb19-c9bb04b8c5c9" providerId="ADAL" clId="{48446E0C-BC8D-0C4B-82C0-D40F3FABDA9A}" dt="2023-05-30T03:06:40.310" v="926" actId="478"/>
          <ac:picMkLst>
            <pc:docMk/>
            <pc:sldMk cId="1032734321" sldId="1831"/>
            <ac:picMk id="17" creationId="{F368EA20-2EF3-B1E6-CD23-3D9CE274F7CB}"/>
          </ac:picMkLst>
        </pc:picChg>
        <pc:picChg chg="del mod topLvl">
          <ac:chgData name="Sarasin, Elise" userId="051ede2b-3008-44c0-bb19-c9bb04b8c5c9" providerId="ADAL" clId="{48446E0C-BC8D-0C4B-82C0-D40F3FABDA9A}" dt="2023-05-30T02:44:37.878" v="750" actId="21"/>
          <ac:picMkLst>
            <pc:docMk/>
            <pc:sldMk cId="1032734321" sldId="1831"/>
            <ac:picMk id="19" creationId="{83705ACE-7065-BE6E-FA92-8EF4DBE33BF8}"/>
          </ac:picMkLst>
        </pc:picChg>
        <pc:picChg chg="del mod">
          <ac:chgData name="Sarasin, Elise" userId="051ede2b-3008-44c0-bb19-c9bb04b8c5c9" providerId="ADAL" clId="{48446E0C-BC8D-0C4B-82C0-D40F3FABDA9A}" dt="2023-05-30T02:44:24.704" v="746" actId="21"/>
          <ac:picMkLst>
            <pc:docMk/>
            <pc:sldMk cId="1032734321" sldId="1831"/>
            <ac:picMk id="20" creationId="{2D2CC71E-D3B9-AE6D-A3A1-B3632DD8E75F}"/>
          </ac:picMkLst>
        </pc:picChg>
        <pc:picChg chg="add mod">
          <ac:chgData name="Sarasin, Elise" userId="051ede2b-3008-44c0-bb19-c9bb04b8c5c9" providerId="ADAL" clId="{48446E0C-BC8D-0C4B-82C0-D40F3FABDA9A}" dt="2023-05-30T02:57:33.135" v="795" actId="1076"/>
          <ac:picMkLst>
            <pc:docMk/>
            <pc:sldMk cId="1032734321" sldId="1831"/>
            <ac:picMk id="21" creationId="{619BEFB2-B575-69DE-9661-3321C8E88A4B}"/>
          </ac:picMkLst>
        </pc:picChg>
        <pc:picChg chg="add del mod">
          <ac:chgData name="Sarasin, Elise" userId="051ede2b-3008-44c0-bb19-c9bb04b8c5c9" providerId="ADAL" clId="{48446E0C-BC8D-0C4B-82C0-D40F3FABDA9A}" dt="2023-05-30T02:44:50.868" v="756" actId="478"/>
          <ac:picMkLst>
            <pc:docMk/>
            <pc:sldMk cId="1032734321" sldId="1831"/>
            <ac:picMk id="22" creationId="{964D072A-495E-FB2A-7CE7-660208305C0B}"/>
          </ac:picMkLst>
        </pc:picChg>
        <pc:picChg chg="add mod modCrop">
          <ac:chgData name="Sarasin, Elise" userId="051ede2b-3008-44c0-bb19-c9bb04b8c5c9" providerId="ADAL" clId="{48446E0C-BC8D-0C4B-82C0-D40F3FABDA9A}" dt="2023-05-30T02:51:17.936" v="773" actId="1076"/>
          <ac:picMkLst>
            <pc:docMk/>
            <pc:sldMk cId="1032734321" sldId="1831"/>
            <ac:picMk id="24" creationId="{08D2D53F-B727-5623-B8BD-4F75FE699B68}"/>
          </ac:picMkLst>
        </pc:picChg>
        <pc:picChg chg="add del mod">
          <ac:chgData name="Sarasin, Elise" userId="051ede2b-3008-44c0-bb19-c9bb04b8c5c9" providerId="ADAL" clId="{48446E0C-BC8D-0C4B-82C0-D40F3FABDA9A}" dt="2023-05-30T02:58:33.364" v="801" actId="478"/>
          <ac:picMkLst>
            <pc:docMk/>
            <pc:sldMk cId="1032734321" sldId="1831"/>
            <ac:picMk id="25" creationId="{29865693-4A93-D1E1-8488-9F67073C4701}"/>
          </ac:picMkLst>
        </pc:picChg>
        <pc:picChg chg="add del mod">
          <ac:chgData name="Sarasin, Elise" userId="051ede2b-3008-44c0-bb19-c9bb04b8c5c9" providerId="ADAL" clId="{48446E0C-BC8D-0C4B-82C0-D40F3FABDA9A}" dt="2023-05-30T03:00:56.667" v="803" actId="478"/>
          <ac:picMkLst>
            <pc:docMk/>
            <pc:sldMk cId="1032734321" sldId="1831"/>
            <ac:picMk id="27" creationId="{2CB3C2EA-6E7D-22C8-168A-E2AAFF431DA0}"/>
          </ac:picMkLst>
        </pc:picChg>
        <pc:picChg chg="add mod modCrop">
          <ac:chgData name="Sarasin, Elise" userId="051ede2b-3008-44c0-bb19-c9bb04b8c5c9" providerId="ADAL" clId="{48446E0C-BC8D-0C4B-82C0-D40F3FABDA9A}" dt="2023-05-30T03:06:04.498" v="918" actId="164"/>
          <ac:picMkLst>
            <pc:docMk/>
            <pc:sldMk cId="1032734321" sldId="1831"/>
            <ac:picMk id="29" creationId="{3CE644AA-4A70-3F19-FB4A-F47830732CA3}"/>
          </ac:picMkLst>
        </pc:picChg>
      </pc:sldChg>
      <pc:sldChg chg="addSp delSp modSp add mod ord modNotesTx">
        <pc:chgData name="Sarasin, Elise" userId="051ede2b-3008-44c0-bb19-c9bb04b8c5c9" providerId="ADAL" clId="{48446E0C-BC8D-0C4B-82C0-D40F3FABDA9A}" dt="2023-05-30T02:06:51.109" v="351" actId="20577"/>
        <pc:sldMkLst>
          <pc:docMk/>
          <pc:sldMk cId="2760077525" sldId="1838"/>
        </pc:sldMkLst>
        <pc:spChg chg="del">
          <ac:chgData name="Sarasin, Elise" userId="051ede2b-3008-44c0-bb19-c9bb04b8c5c9" providerId="ADAL" clId="{48446E0C-BC8D-0C4B-82C0-D40F3FABDA9A}" dt="2023-05-30T01:30:05.489" v="35"/>
          <ac:spMkLst>
            <pc:docMk/>
            <pc:sldMk cId="2760077525" sldId="1838"/>
            <ac:spMk id="3" creationId="{2FC61FD1-EAB0-FE95-C49A-853C99A92C59}"/>
          </ac:spMkLst>
        </pc:spChg>
        <pc:spChg chg="del mod">
          <ac:chgData name="Sarasin, Elise" userId="051ede2b-3008-44c0-bb19-c9bb04b8c5c9" providerId="ADAL" clId="{48446E0C-BC8D-0C4B-82C0-D40F3FABDA9A}" dt="2023-05-30T01:53:28.957" v="133" actId="478"/>
          <ac:spMkLst>
            <pc:docMk/>
            <pc:sldMk cId="2760077525" sldId="1838"/>
            <ac:spMk id="4" creationId="{53C0B1FF-107C-2509-7962-E4BD4E454A93}"/>
          </ac:spMkLst>
        </pc:spChg>
        <pc:picChg chg="add mod">
          <ac:chgData name="Sarasin, Elise" userId="051ede2b-3008-44c0-bb19-c9bb04b8c5c9" providerId="ADAL" clId="{48446E0C-BC8D-0C4B-82C0-D40F3FABDA9A}" dt="2023-05-30T01:58:08.505" v="144" actId="1076"/>
          <ac:picMkLst>
            <pc:docMk/>
            <pc:sldMk cId="2760077525" sldId="1838"/>
            <ac:picMk id="5" creationId="{E6F1AF11-609D-34F7-35E7-413FB3B669CB}"/>
          </ac:picMkLst>
        </pc:picChg>
        <pc:picChg chg="add mod">
          <ac:chgData name="Sarasin, Elise" userId="051ede2b-3008-44c0-bb19-c9bb04b8c5c9" providerId="ADAL" clId="{48446E0C-BC8D-0C4B-82C0-D40F3FABDA9A}" dt="2023-05-30T01:58:10.005" v="145" actId="1076"/>
          <ac:picMkLst>
            <pc:docMk/>
            <pc:sldMk cId="2760077525" sldId="1838"/>
            <ac:picMk id="6" creationId="{C250D7D1-1757-7C46-9D6E-B579B1C41B6D}"/>
          </ac:picMkLst>
        </pc:picChg>
        <pc:picChg chg="add mod">
          <ac:chgData name="Sarasin, Elise" userId="051ede2b-3008-44c0-bb19-c9bb04b8c5c9" providerId="ADAL" clId="{48446E0C-BC8D-0C4B-82C0-D40F3FABDA9A}" dt="2023-05-30T01:58:12.309" v="146" actId="1076"/>
          <ac:picMkLst>
            <pc:docMk/>
            <pc:sldMk cId="2760077525" sldId="1838"/>
            <ac:picMk id="8" creationId="{192AD667-A132-B292-B696-39A41FDF57EF}"/>
          </ac:picMkLst>
        </pc:picChg>
      </pc:sldChg>
      <pc:sldChg chg="addSp delSp modSp add mod modNotesTx">
        <pc:chgData name="Sarasin, Elise" userId="051ede2b-3008-44c0-bb19-c9bb04b8c5c9" providerId="ADAL" clId="{48446E0C-BC8D-0C4B-82C0-D40F3FABDA9A}" dt="2023-05-30T02:07:46.686" v="541" actId="20577"/>
        <pc:sldMkLst>
          <pc:docMk/>
          <pc:sldMk cId="3601241275" sldId="1839"/>
        </pc:sldMkLst>
        <pc:spChg chg="add del mod">
          <ac:chgData name="Sarasin, Elise" userId="051ede2b-3008-44c0-bb19-c9bb04b8c5c9" providerId="ADAL" clId="{48446E0C-BC8D-0C4B-82C0-D40F3FABDA9A}" dt="2023-05-30T02:01:05.780" v="152" actId="478"/>
          <ac:spMkLst>
            <pc:docMk/>
            <pc:sldMk cId="3601241275" sldId="1839"/>
            <ac:spMk id="4" creationId="{585CEDF2-83C8-A9E9-DB41-3361053FEA33}"/>
          </ac:spMkLst>
        </pc:spChg>
        <pc:spChg chg="add mod">
          <ac:chgData name="Sarasin, Elise" userId="051ede2b-3008-44c0-bb19-c9bb04b8c5c9" providerId="ADAL" clId="{48446E0C-BC8D-0C4B-82C0-D40F3FABDA9A}" dt="2023-05-30T02:04:53.450" v="248" actId="1076"/>
          <ac:spMkLst>
            <pc:docMk/>
            <pc:sldMk cId="3601241275" sldId="1839"/>
            <ac:spMk id="10" creationId="{D7956E06-F145-6EA6-6B0E-1F8659CEC7EC}"/>
          </ac:spMkLst>
        </pc:spChg>
        <pc:grpChg chg="add mod">
          <ac:chgData name="Sarasin, Elise" userId="051ede2b-3008-44c0-bb19-c9bb04b8c5c9" providerId="ADAL" clId="{48446E0C-BC8D-0C4B-82C0-D40F3FABDA9A}" dt="2023-05-30T02:06:12.001" v="261" actId="1076"/>
          <ac:grpSpMkLst>
            <pc:docMk/>
            <pc:sldMk cId="3601241275" sldId="1839"/>
            <ac:grpSpMk id="17" creationId="{3CFDBB9E-35DE-5999-E6D7-CD8383776417}"/>
          </ac:grpSpMkLst>
        </pc:grpChg>
        <pc:grpChg chg="add mod">
          <ac:chgData name="Sarasin, Elise" userId="051ede2b-3008-44c0-bb19-c9bb04b8c5c9" providerId="ADAL" clId="{48446E0C-BC8D-0C4B-82C0-D40F3FABDA9A}" dt="2023-05-30T02:06:14.473" v="262" actId="1076"/>
          <ac:grpSpMkLst>
            <pc:docMk/>
            <pc:sldMk cId="3601241275" sldId="1839"/>
            <ac:grpSpMk id="18" creationId="{51251699-DE50-3D5E-4A09-CC6A119B32EA}"/>
          </ac:grpSpMkLst>
        </pc:grpChg>
        <pc:picChg chg="del">
          <ac:chgData name="Sarasin, Elise" userId="051ede2b-3008-44c0-bb19-c9bb04b8c5c9" providerId="ADAL" clId="{48446E0C-BC8D-0C4B-82C0-D40F3FABDA9A}" dt="2023-05-30T02:01:02.443" v="150" actId="478"/>
          <ac:picMkLst>
            <pc:docMk/>
            <pc:sldMk cId="3601241275" sldId="1839"/>
            <ac:picMk id="5" creationId="{E6F1AF11-609D-34F7-35E7-413FB3B669CB}"/>
          </ac:picMkLst>
        </pc:picChg>
        <pc:picChg chg="del">
          <ac:chgData name="Sarasin, Elise" userId="051ede2b-3008-44c0-bb19-c9bb04b8c5c9" providerId="ADAL" clId="{48446E0C-BC8D-0C4B-82C0-D40F3FABDA9A}" dt="2023-05-30T02:01:04.407" v="151" actId="478"/>
          <ac:picMkLst>
            <pc:docMk/>
            <pc:sldMk cId="3601241275" sldId="1839"/>
            <ac:picMk id="6" creationId="{C250D7D1-1757-7C46-9D6E-B579B1C41B6D}"/>
          </ac:picMkLst>
        </pc:picChg>
        <pc:picChg chg="del">
          <ac:chgData name="Sarasin, Elise" userId="051ede2b-3008-44c0-bb19-c9bb04b8c5c9" providerId="ADAL" clId="{48446E0C-BC8D-0C4B-82C0-D40F3FABDA9A}" dt="2023-05-30T02:01:06.679" v="153" actId="478"/>
          <ac:picMkLst>
            <pc:docMk/>
            <pc:sldMk cId="3601241275" sldId="1839"/>
            <ac:picMk id="8" creationId="{192AD667-A132-B292-B696-39A41FDF57EF}"/>
          </ac:picMkLst>
        </pc:picChg>
        <pc:picChg chg="add mod">
          <ac:chgData name="Sarasin, Elise" userId="051ede2b-3008-44c0-bb19-c9bb04b8c5c9" providerId="ADAL" clId="{48446E0C-BC8D-0C4B-82C0-D40F3FABDA9A}" dt="2023-05-30T02:04:49.285" v="247" actId="1076"/>
          <ac:picMkLst>
            <pc:docMk/>
            <pc:sldMk cId="3601241275" sldId="1839"/>
            <ac:picMk id="9" creationId="{E4476FD6-3CB8-377D-E998-E81393F9A7FD}"/>
          </ac:picMkLst>
        </pc:picChg>
        <pc:picChg chg="add del mod">
          <ac:chgData name="Sarasin, Elise" userId="051ede2b-3008-44c0-bb19-c9bb04b8c5c9" providerId="ADAL" clId="{48446E0C-BC8D-0C4B-82C0-D40F3FABDA9A}" dt="2023-05-30T02:04:24.747" v="239" actId="478"/>
          <ac:picMkLst>
            <pc:docMk/>
            <pc:sldMk cId="3601241275" sldId="1839"/>
            <ac:picMk id="12" creationId="{E884F486-792D-48D4-61A6-15B0796A682E}"/>
          </ac:picMkLst>
        </pc:picChg>
        <pc:picChg chg="add del mod">
          <ac:chgData name="Sarasin, Elise" userId="051ede2b-3008-44c0-bb19-c9bb04b8c5c9" providerId="ADAL" clId="{48446E0C-BC8D-0C4B-82C0-D40F3FABDA9A}" dt="2023-05-30T02:04:23.437" v="238" actId="478"/>
          <ac:picMkLst>
            <pc:docMk/>
            <pc:sldMk cId="3601241275" sldId="1839"/>
            <ac:picMk id="14" creationId="{A9EC573D-6FBB-262E-99CB-BF18C366B315}"/>
          </ac:picMkLst>
        </pc:picChg>
        <pc:picChg chg="add mod">
          <ac:chgData name="Sarasin, Elise" userId="051ede2b-3008-44c0-bb19-c9bb04b8c5c9" providerId="ADAL" clId="{48446E0C-BC8D-0C4B-82C0-D40F3FABDA9A}" dt="2023-05-30T02:06:14.473" v="262" actId="1076"/>
          <ac:picMkLst>
            <pc:docMk/>
            <pc:sldMk cId="3601241275" sldId="1839"/>
            <ac:picMk id="16" creationId="{9F27B3DC-910E-36FD-EF79-863855F91DD9}"/>
          </ac:picMkLst>
        </pc:picChg>
        <pc:picChg chg="add mod">
          <ac:chgData name="Sarasin, Elise" userId="051ede2b-3008-44c0-bb19-c9bb04b8c5c9" providerId="ADAL" clId="{48446E0C-BC8D-0C4B-82C0-D40F3FABDA9A}" dt="2023-05-30T02:06:14.473" v="262" actId="1076"/>
          <ac:picMkLst>
            <pc:docMk/>
            <pc:sldMk cId="3601241275" sldId="1839"/>
            <ac:picMk id="1026" creationId="{C7CFD421-4B7E-B5EA-C6E8-969D4667E58E}"/>
          </ac:picMkLst>
        </pc:picChg>
      </pc:sldChg>
    </pc:docChg>
  </pc:docChgLst>
  <pc:docChgLst>
    <pc:chgData name="Sarasin, Elise" userId="051ede2b-3008-44c0-bb19-c9bb04b8c5c9" providerId="ADAL" clId="{7160D38C-CB6F-4FE2-9D0B-E5CBD934C3A2}"/>
    <pc:docChg chg="undo custSel addSld modSld modSection">
      <pc:chgData name="Sarasin, Elise" userId="051ede2b-3008-44c0-bb19-c9bb04b8c5c9" providerId="ADAL" clId="{7160D38C-CB6F-4FE2-9D0B-E5CBD934C3A2}" dt="2023-06-22T17:24:23.313" v="410" actId="20577"/>
      <pc:docMkLst>
        <pc:docMk/>
      </pc:docMkLst>
      <pc:sldChg chg="addSp delSp modSp new mod modClrScheme chgLayout">
        <pc:chgData name="Sarasin, Elise" userId="051ede2b-3008-44c0-bb19-c9bb04b8c5c9" providerId="ADAL" clId="{7160D38C-CB6F-4FE2-9D0B-E5CBD934C3A2}" dt="2023-06-22T17:24:23.313" v="410" actId="20577"/>
        <pc:sldMkLst>
          <pc:docMk/>
          <pc:sldMk cId="3086576131" sldId="1842"/>
        </pc:sldMkLst>
        <pc:spChg chg="mod ord">
          <ac:chgData name="Sarasin, Elise" userId="051ede2b-3008-44c0-bb19-c9bb04b8c5c9" providerId="ADAL" clId="{7160D38C-CB6F-4FE2-9D0B-E5CBD934C3A2}" dt="2023-06-22T17:21:37.667" v="148" actId="20577"/>
          <ac:spMkLst>
            <pc:docMk/>
            <pc:sldMk cId="3086576131" sldId="1842"/>
            <ac:spMk id="2" creationId="{9753BCDB-6ABC-2999-EE5B-0C0865C5F431}"/>
          </ac:spMkLst>
        </pc:spChg>
        <pc:spChg chg="del">
          <ac:chgData name="Sarasin, Elise" userId="051ede2b-3008-44c0-bb19-c9bb04b8c5c9" providerId="ADAL" clId="{7160D38C-CB6F-4FE2-9D0B-E5CBD934C3A2}" dt="2023-06-22T17:19:08.557" v="1" actId="931"/>
          <ac:spMkLst>
            <pc:docMk/>
            <pc:sldMk cId="3086576131" sldId="1842"/>
            <ac:spMk id="3" creationId="{B0E5DF34-9AF1-6114-A21E-D8FD61273F8B}"/>
          </ac:spMkLst>
        </pc:spChg>
        <pc:spChg chg="add mod ord">
          <ac:chgData name="Sarasin, Elise" userId="051ede2b-3008-44c0-bb19-c9bb04b8c5c9" providerId="ADAL" clId="{7160D38C-CB6F-4FE2-9D0B-E5CBD934C3A2}" dt="2023-06-22T17:24:23.313" v="410" actId="20577"/>
          <ac:spMkLst>
            <pc:docMk/>
            <pc:sldMk cId="3086576131" sldId="1842"/>
            <ac:spMk id="6" creationId="{6D899EE9-3B28-9619-BB05-811F1A038924}"/>
          </ac:spMkLst>
        </pc:spChg>
        <pc:picChg chg="add mod ord modCrop">
          <ac:chgData name="Sarasin, Elise" userId="051ede2b-3008-44c0-bb19-c9bb04b8c5c9" providerId="ADAL" clId="{7160D38C-CB6F-4FE2-9D0B-E5CBD934C3A2}" dt="2023-06-22T17:21:29.693" v="129" actId="1076"/>
          <ac:picMkLst>
            <pc:docMk/>
            <pc:sldMk cId="3086576131" sldId="1842"/>
            <ac:picMk id="5" creationId="{8BF59313-D841-5819-2198-4DA5DF081C9B}"/>
          </ac:picMkLst>
        </pc:picChg>
      </pc:sldChg>
    </pc:docChg>
  </pc:docChgLst>
  <pc:docChgLst>
    <pc:chgData name="Sarasin, Elise" userId="051ede2b-3008-44c0-bb19-c9bb04b8c5c9" providerId="ADAL" clId="{6A17C9C7-9B2E-44FF-915F-6DAB007C3E9D}"/>
    <pc:docChg chg="undo redo custSel modSld sldOrd">
      <pc:chgData name="Sarasin, Elise" userId="051ede2b-3008-44c0-bb19-c9bb04b8c5c9" providerId="ADAL" clId="{6A17C9C7-9B2E-44FF-915F-6DAB007C3E9D}" dt="2024-05-28T14:26:57.228" v="929" actId="1076"/>
      <pc:docMkLst>
        <pc:docMk/>
      </pc:docMkLst>
      <pc:sldChg chg="ord">
        <pc:chgData name="Sarasin, Elise" userId="051ede2b-3008-44c0-bb19-c9bb04b8c5c9" providerId="ADAL" clId="{6A17C9C7-9B2E-44FF-915F-6DAB007C3E9D}" dt="2024-05-28T12:32:16.006" v="1"/>
        <pc:sldMkLst>
          <pc:docMk/>
          <pc:sldMk cId="707342084" sldId="335"/>
        </pc:sldMkLst>
      </pc:sldChg>
      <pc:sldChg chg="modSp mod">
        <pc:chgData name="Sarasin, Elise" userId="051ede2b-3008-44c0-bb19-c9bb04b8c5c9" providerId="ADAL" clId="{6A17C9C7-9B2E-44FF-915F-6DAB007C3E9D}" dt="2024-05-28T14:26:57.228" v="929" actId="1076"/>
        <pc:sldMkLst>
          <pc:docMk/>
          <pc:sldMk cId="450880622" sldId="1656"/>
        </pc:sldMkLst>
        <pc:spChg chg="mod">
          <ac:chgData name="Sarasin, Elise" userId="051ede2b-3008-44c0-bb19-c9bb04b8c5c9" providerId="ADAL" clId="{6A17C9C7-9B2E-44FF-915F-6DAB007C3E9D}" dt="2024-05-28T14:26:57.228" v="929" actId="1076"/>
          <ac:spMkLst>
            <pc:docMk/>
            <pc:sldMk cId="450880622" sldId="1656"/>
            <ac:spMk id="4" creationId="{5BCF2224-AEB2-F06A-6247-B669BB69F3EA}"/>
          </ac:spMkLst>
        </pc:spChg>
      </pc:sldChg>
      <pc:sldChg chg="addSp delSp modSp mod modAnim">
        <pc:chgData name="Sarasin, Elise" userId="051ede2b-3008-44c0-bb19-c9bb04b8c5c9" providerId="ADAL" clId="{6A17C9C7-9B2E-44FF-915F-6DAB007C3E9D}" dt="2024-05-28T12:57:15.619" v="344"/>
        <pc:sldMkLst>
          <pc:docMk/>
          <pc:sldMk cId="1928604565" sldId="1788"/>
        </pc:sldMkLst>
        <pc:spChg chg="mod">
          <ac:chgData name="Sarasin, Elise" userId="051ede2b-3008-44c0-bb19-c9bb04b8c5c9" providerId="ADAL" clId="{6A17C9C7-9B2E-44FF-915F-6DAB007C3E9D}" dt="2024-05-28T12:55:29.800" v="304" actId="1076"/>
          <ac:spMkLst>
            <pc:docMk/>
            <pc:sldMk cId="1928604565" sldId="1788"/>
            <ac:spMk id="5" creationId="{4536F239-57B7-9820-9725-7FD6083B35AE}"/>
          </ac:spMkLst>
        </pc:spChg>
        <pc:spChg chg="mod">
          <ac:chgData name="Sarasin, Elise" userId="051ede2b-3008-44c0-bb19-c9bb04b8c5c9" providerId="ADAL" clId="{6A17C9C7-9B2E-44FF-915F-6DAB007C3E9D}" dt="2024-05-28T12:55:27.840" v="303" actId="1076"/>
          <ac:spMkLst>
            <pc:docMk/>
            <pc:sldMk cId="1928604565" sldId="1788"/>
            <ac:spMk id="6" creationId="{5F93E983-0439-6827-5787-12909F32BF24}"/>
          </ac:spMkLst>
        </pc:spChg>
        <pc:spChg chg="add mod">
          <ac:chgData name="Sarasin, Elise" userId="051ede2b-3008-44c0-bb19-c9bb04b8c5c9" providerId="ADAL" clId="{6A17C9C7-9B2E-44FF-915F-6DAB007C3E9D}" dt="2024-05-28T12:55:36.799" v="312" actId="1035"/>
          <ac:spMkLst>
            <pc:docMk/>
            <pc:sldMk cId="1928604565" sldId="1788"/>
            <ac:spMk id="7" creationId="{5475A94F-9D73-A63D-35E2-047579A057C0}"/>
          </ac:spMkLst>
        </pc:spChg>
        <pc:spChg chg="mod">
          <ac:chgData name="Sarasin, Elise" userId="051ede2b-3008-44c0-bb19-c9bb04b8c5c9" providerId="ADAL" clId="{6A17C9C7-9B2E-44FF-915F-6DAB007C3E9D}" dt="2024-05-28T12:57:03.477" v="343" actId="164"/>
          <ac:spMkLst>
            <pc:docMk/>
            <pc:sldMk cId="1928604565" sldId="1788"/>
            <ac:spMk id="8" creationId="{6D91ED6D-038E-0549-B55A-37E8420315CA}"/>
          </ac:spMkLst>
        </pc:spChg>
        <pc:spChg chg="mod">
          <ac:chgData name="Sarasin, Elise" userId="051ede2b-3008-44c0-bb19-c9bb04b8c5c9" providerId="ADAL" clId="{6A17C9C7-9B2E-44FF-915F-6DAB007C3E9D}" dt="2024-05-28T12:52:26.290" v="248" actId="14100"/>
          <ac:spMkLst>
            <pc:docMk/>
            <pc:sldMk cId="1928604565" sldId="1788"/>
            <ac:spMk id="13" creationId="{2FFA04CC-753F-F4A3-96D9-5FB2F90D46CE}"/>
          </ac:spMkLst>
        </pc:spChg>
        <pc:spChg chg="mod topLvl">
          <ac:chgData name="Sarasin, Elise" userId="051ede2b-3008-44c0-bb19-c9bb04b8c5c9" providerId="ADAL" clId="{6A17C9C7-9B2E-44FF-915F-6DAB007C3E9D}" dt="2024-05-28T12:57:03.477" v="343" actId="164"/>
          <ac:spMkLst>
            <pc:docMk/>
            <pc:sldMk cId="1928604565" sldId="1788"/>
            <ac:spMk id="29" creationId="{B62CA6EE-77AC-5E7D-0B2C-F10751779FEC}"/>
          </ac:spMkLst>
        </pc:spChg>
        <pc:spChg chg="mod">
          <ac:chgData name="Sarasin, Elise" userId="051ede2b-3008-44c0-bb19-c9bb04b8c5c9" providerId="ADAL" clId="{6A17C9C7-9B2E-44FF-915F-6DAB007C3E9D}" dt="2024-05-28T12:52:38.621" v="249" actId="1076"/>
          <ac:spMkLst>
            <pc:docMk/>
            <pc:sldMk cId="1928604565" sldId="1788"/>
            <ac:spMk id="30" creationId="{A696D37F-BE59-1142-D9D6-FF605D549C85}"/>
          </ac:spMkLst>
        </pc:spChg>
        <pc:spChg chg="mod">
          <ac:chgData name="Sarasin, Elise" userId="051ede2b-3008-44c0-bb19-c9bb04b8c5c9" providerId="ADAL" clId="{6A17C9C7-9B2E-44FF-915F-6DAB007C3E9D}" dt="2024-05-28T12:53:10.306" v="251" actId="1076"/>
          <ac:spMkLst>
            <pc:docMk/>
            <pc:sldMk cId="1928604565" sldId="1788"/>
            <ac:spMk id="31" creationId="{09C753DF-D164-6A27-4545-77CB3E9446C0}"/>
          </ac:spMkLst>
        </pc:spChg>
        <pc:spChg chg="del mod topLvl">
          <ac:chgData name="Sarasin, Elise" userId="051ede2b-3008-44c0-bb19-c9bb04b8c5c9" providerId="ADAL" clId="{6A17C9C7-9B2E-44FF-915F-6DAB007C3E9D}" dt="2024-05-28T12:56:52.546" v="341" actId="478"/>
          <ac:spMkLst>
            <pc:docMk/>
            <pc:sldMk cId="1928604565" sldId="1788"/>
            <ac:spMk id="34" creationId="{3C46E619-3D8A-7A85-CD80-9F622D58F724}"/>
          </ac:spMkLst>
        </pc:spChg>
        <pc:grpChg chg="add mod">
          <ac:chgData name="Sarasin, Elise" userId="051ede2b-3008-44c0-bb19-c9bb04b8c5c9" providerId="ADAL" clId="{6A17C9C7-9B2E-44FF-915F-6DAB007C3E9D}" dt="2024-05-28T12:57:03.477" v="343" actId="164"/>
          <ac:grpSpMkLst>
            <pc:docMk/>
            <pc:sldMk cId="1928604565" sldId="1788"/>
            <ac:grpSpMk id="9" creationId="{95AF63E9-A3C0-164C-2F47-2068FB41DEFE}"/>
          </ac:grpSpMkLst>
        </pc:grpChg>
        <pc:grpChg chg="del mod">
          <ac:chgData name="Sarasin, Elise" userId="051ede2b-3008-44c0-bb19-c9bb04b8c5c9" providerId="ADAL" clId="{6A17C9C7-9B2E-44FF-915F-6DAB007C3E9D}" dt="2024-05-28T12:56:34.682" v="338" actId="478"/>
          <ac:grpSpMkLst>
            <pc:docMk/>
            <pc:sldMk cId="1928604565" sldId="1788"/>
            <ac:grpSpMk id="36" creationId="{70C0F331-4AB0-F882-8F33-4B9EF4AC7CCA}"/>
          </ac:grpSpMkLst>
        </pc:grpChg>
        <pc:grpChg chg="del mod">
          <ac:chgData name="Sarasin, Elise" userId="051ede2b-3008-44c0-bb19-c9bb04b8c5c9" providerId="ADAL" clId="{6A17C9C7-9B2E-44FF-915F-6DAB007C3E9D}" dt="2024-05-28T12:56:49.455" v="340" actId="165"/>
          <ac:grpSpMkLst>
            <pc:docMk/>
            <pc:sldMk cId="1928604565" sldId="1788"/>
            <ac:grpSpMk id="37" creationId="{F3D0EA4B-41D2-E12E-98E5-B7CB72E88F27}"/>
          </ac:grpSpMkLst>
        </pc:grpChg>
        <pc:picChg chg="mod">
          <ac:chgData name="Sarasin, Elise" userId="051ede2b-3008-44c0-bb19-c9bb04b8c5c9" providerId="ADAL" clId="{6A17C9C7-9B2E-44FF-915F-6DAB007C3E9D}" dt="2024-05-28T12:48:15.161" v="221" actId="14826"/>
          <ac:picMkLst>
            <pc:docMk/>
            <pc:sldMk cId="1928604565" sldId="1788"/>
            <ac:picMk id="3" creationId="{FC7B5FC4-0701-CA79-E0A9-E611D35308A6}"/>
          </ac:picMkLst>
        </pc:picChg>
        <pc:picChg chg="add del mod ord modCrop">
          <ac:chgData name="Sarasin, Elise" userId="051ede2b-3008-44c0-bb19-c9bb04b8c5c9" providerId="ADAL" clId="{6A17C9C7-9B2E-44FF-915F-6DAB007C3E9D}" dt="2024-05-28T12:51:00.111" v="244" actId="22"/>
          <ac:picMkLst>
            <pc:docMk/>
            <pc:sldMk cId="1928604565" sldId="1788"/>
            <ac:picMk id="4" creationId="{A8324197-E49E-CBDD-2B8E-5A208BAD66E7}"/>
          </ac:picMkLst>
        </pc:picChg>
        <pc:picChg chg="mod">
          <ac:chgData name="Sarasin, Elise" userId="051ede2b-3008-44c0-bb19-c9bb04b8c5c9" providerId="ADAL" clId="{6A17C9C7-9B2E-44FF-915F-6DAB007C3E9D}" dt="2024-05-28T12:48:36.366" v="224" actId="14826"/>
          <ac:picMkLst>
            <pc:docMk/>
            <pc:sldMk cId="1928604565" sldId="1788"/>
            <ac:picMk id="14" creationId="{3328475D-F33B-1631-3D98-7EC7E8F05CF5}"/>
          </ac:picMkLst>
        </pc:picChg>
        <pc:picChg chg="add del mod">
          <ac:chgData name="Sarasin, Elise" userId="051ede2b-3008-44c0-bb19-c9bb04b8c5c9" providerId="ADAL" clId="{6A17C9C7-9B2E-44FF-915F-6DAB007C3E9D}" dt="2024-05-28T12:52:18.248" v="246" actId="14826"/>
          <ac:picMkLst>
            <pc:docMk/>
            <pc:sldMk cId="1928604565" sldId="1788"/>
            <ac:picMk id="33" creationId="{81203BE6-F52D-9E35-4713-D706FEAA829F}"/>
          </ac:picMkLst>
        </pc:picChg>
        <pc:picChg chg="del mod">
          <ac:chgData name="Sarasin, Elise" userId="051ede2b-3008-44c0-bb19-c9bb04b8c5c9" providerId="ADAL" clId="{6A17C9C7-9B2E-44FF-915F-6DAB007C3E9D}" dt="2024-05-28T12:56:34.682" v="338" actId="478"/>
          <ac:picMkLst>
            <pc:docMk/>
            <pc:sldMk cId="1928604565" sldId="1788"/>
            <ac:picMk id="35" creationId="{FEA7630A-6DFD-6E4A-B5F7-32887779B0FB}"/>
          </ac:picMkLst>
        </pc:picChg>
      </pc:sldChg>
      <pc:sldChg chg="addSp delSp modSp mod delAnim modAnim">
        <pc:chgData name="Sarasin, Elise" userId="051ede2b-3008-44c0-bb19-c9bb04b8c5c9" providerId="ADAL" clId="{6A17C9C7-9B2E-44FF-915F-6DAB007C3E9D}" dt="2024-05-28T13:08:25.631" v="618" actId="5793"/>
        <pc:sldMkLst>
          <pc:docMk/>
          <pc:sldMk cId="2613304405" sldId="1795"/>
        </pc:sldMkLst>
        <pc:spChg chg="add mod">
          <ac:chgData name="Sarasin, Elise" userId="051ede2b-3008-44c0-bb19-c9bb04b8c5c9" providerId="ADAL" clId="{6A17C9C7-9B2E-44FF-915F-6DAB007C3E9D}" dt="2024-05-28T13:07:21.502" v="590" actId="20577"/>
          <ac:spMkLst>
            <pc:docMk/>
            <pc:sldMk cId="2613304405" sldId="1795"/>
            <ac:spMk id="5" creationId="{AD15094D-233D-19BD-ED74-197BC61C2174}"/>
          </ac:spMkLst>
        </pc:spChg>
        <pc:spChg chg="add mod">
          <ac:chgData name="Sarasin, Elise" userId="051ede2b-3008-44c0-bb19-c9bb04b8c5c9" providerId="ADAL" clId="{6A17C9C7-9B2E-44FF-915F-6DAB007C3E9D}" dt="2024-05-28T13:07:40.543" v="593" actId="1076"/>
          <ac:spMkLst>
            <pc:docMk/>
            <pc:sldMk cId="2613304405" sldId="1795"/>
            <ac:spMk id="7" creationId="{AE5CED96-51C2-9ECC-CDFB-DF70CD8952BA}"/>
          </ac:spMkLst>
        </pc:spChg>
        <pc:spChg chg="add mod">
          <ac:chgData name="Sarasin, Elise" userId="051ede2b-3008-44c0-bb19-c9bb04b8c5c9" providerId="ADAL" clId="{6A17C9C7-9B2E-44FF-915F-6DAB007C3E9D}" dt="2024-05-28T13:08:25.631" v="618" actId="5793"/>
          <ac:spMkLst>
            <pc:docMk/>
            <pc:sldMk cId="2613304405" sldId="1795"/>
            <ac:spMk id="10" creationId="{1E8CDB0C-5C74-3C46-7BEB-FB028F173005}"/>
          </ac:spMkLst>
        </pc:spChg>
        <pc:spChg chg="mod">
          <ac:chgData name="Sarasin, Elise" userId="051ede2b-3008-44c0-bb19-c9bb04b8c5c9" providerId="ADAL" clId="{6A17C9C7-9B2E-44FF-915F-6DAB007C3E9D}" dt="2024-05-28T13:04:20.010" v="545" actId="14100"/>
          <ac:spMkLst>
            <pc:docMk/>
            <pc:sldMk cId="2613304405" sldId="1795"/>
            <ac:spMk id="13" creationId="{2FFA04CC-753F-F4A3-96D9-5FB2F90D46CE}"/>
          </ac:spMkLst>
        </pc:spChg>
        <pc:spChg chg="add mod">
          <ac:chgData name="Sarasin, Elise" userId="051ede2b-3008-44c0-bb19-c9bb04b8c5c9" providerId="ADAL" clId="{6A17C9C7-9B2E-44FF-915F-6DAB007C3E9D}" dt="2024-05-28T13:08:16.241" v="601" actId="1037"/>
          <ac:spMkLst>
            <pc:docMk/>
            <pc:sldMk cId="2613304405" sldId="1795"/>
            <ac:spMk id="15" creationId="{6EB8B74C-926D-34FD-913C-BBD6B9B073E4}"/>
          </ac:spMkLst>
        </pc:spChg>
        <pc:spChg chg="mod">
          <ac:chgData name="Sarasin, Elise" userId="051ede2b-3008-44c0-bb19-c9bb04b8c5c9" providerId="ADAL" clId="{6A17C9C7-9B2E-44FF-915F-6DAB007C3E9D}" dt="2024-05-28T13:06:39.865" v="564" actId="1035"/>
          <ac:spMkLst>
            <pc:docMk/>
            <pc:sldMk cId="2613304405" sldId="1795"/>
            <ac:spMk id="31" creationId="{09C753DF-D164-6A27-4545-77CB3E9446C0}"/>
          </ac:spMkLst>
        </pc:spChg>
        <pc:grpChg chg="del">
          <ac:chgData name="Sarasin, Elise" userId="051ede2b-3008-44c0-bb19-c9bb04b8c5c9" providerId="ADAL" clId="{6A17C9C7-9B2E-44FF-915F-6DAB007C3E9D}" dt="2024-05-28T13:05:59.204" v="548" actId="478"/>
          <ac:grpSpMkLst>
            <pc:docMk/>
            <pc:sldMk cId="2613304405" sldId="1795"/>
            <ac:grpSpMk id="36" creationId="{EBC6A5B7-5C93-889D-579C-1CCDAA191812}"/>
          </ac:grpSpMkLst>
        </pc:grpChg>
        <pc:grpChg chg="del mod">
          <ac:chgData name="Sarasin, Elise" userId="051ede2b-3008-44c0-bb19-c9bb04b8c5c9" providerId="ADAL" clId="{6A17C9C7-9B2E-44FF-915F-6DAB007C3E9D}" dt="2024-05-28T13:06:29.156" v="556" actId="478"/>
          <ac:grpSpMkLst>
            <pc:docMk/>
            <pc:sldMk cId="2613304405" sldId="1795"/>
            <ac:grpSpMk id="37" creationId="{BDE0C916-9DE9-D17E-AD2D-24EC24E4A9E1}"/>
          </ac:grpSpMkLst>
        </pc:grpChg>
        <pc:grpChg chg="del mod">
          <ac:chgData name="Sarasin, Elise" userId="051ede2b-3008-44c0-bb19-c9bb04b8c5c9" providerId="ADAL" clId="{6A17C9C7-9B2E-44FF-915F-6DAB007C3E9D}" dt="2024-05-28T13:06:01.883" v="550" actId="478"/>
          <ac:grpSpMkLst>
            <pc:docMk/>
            <pc:sldMk cId="2613304405" sldId="1795"/>
            <ac:grpSpMk id="38" creationId="{FB914DD7-D3DA-3901-2661-A973A7E9F639}"/>
          </ac:grpSpMkLst>
        </pc:grpChg>
        <pc:picChg chg="mod">
          <ac:chgData name="Sarasin, Elise" userId="051ede2b-3008-44c0-bb19-c9bb04b8c5c9" providerId="ADAL" clId="{6A17C9C7-9B2E-44FF-915F-6DAB007C3E9D}" dt="2024-05-28T13:06:33.894" v="557" actId="1076"/>
          <ac:picMkLst>
            <pc:docMk/>
            <pc:sldMk cId="2613304405" sldId="1795"/>
            <ac:picMk id="16" creationId="{D907383C-16B5-F39E-9B90-10D330913C32}"/>
          </ac:picMkLst>
        </pc:picChg>
        <pc:picChg chg="mod">
          <ac:chgData name="Sarasin, Elise" userId="051ede2b-3008-44c0-bb19-c9bb04b8c5c9" providerId="ADAL" clId="{6A17C9C7-9B2E-44FF-915F-6DAB007C3E9D}" dt="2024-05-28T13:04:10.916" v="541" actId="14826"/>
          <ac:picMkLst>
            <pc:docMk/>
            <pc:sldMk cId="2613304405" sldId="1795"/>
            <ac:picMk id="19" creationId="{DDCB9A34-71C1-DA6D-CB7A-844F425CBAAD}"/>
          </ac:picMkLst>
        </pc:picChg>
        <pc:picChg chg="del">
          <ac:chgData name="Sarasin, Elise" userId="051ede2b-3008-44c0-bb19-c9bb04b8c5c9" providerId="ADAL" clId="{6A17C9C7-9B2E-44FF-915F-6DAB007C3E9D}" dt="2024-05-28T13:05:59.204" v="548" actId="478"/>
          <ac:picMkLst>
            <pc:docMk/>
            <pc:sldMk cId="2613304405" sldId="1795"/>
            <ac:picMk id="34" creationId="{AB805EDC-1729-8316-1C63-4CFD70395223}"/>
          </ac:picMkLst>
        </pc:picChg>
      </pc:sldChg>
      <pc:sldChg chg="addSp delSp modSp mod delAnim modAnim">
        <pc:chgData name="Sarasin, Elise" userId="051ede2b-3008-44c0-bb19-c9bb04b8c5c9" providerId="ADAL" clId="{6A17C9C7-9B2E-44FF-915F-6DAB007C3E9D}" dt="2024-05-28T13:03:48.607" v="540"/>
        <pc:sldMkLst>
          <pc:docMk/>
          <pc:sldMk cId="3341341836" sldId="1796"/>
        </pc:sldMkLst>
        <pc:spChg chg="mod">
          <ac:chgData name="Sarasin, Elise" userId="051ede2b-3008-44c0-bb19-c9bb04b8c5c9" providerId="ADAL" clId="{6A17C9C7-9B2E-44FF-915F-6DAB007C3E9D}" dt="2024-05-28T12:58:36.269" v="354" actId="14100"/>
          <ac:spMkLst>
            <pc:docMk/>
            <pc:sldMk cId="3341341836" sldId="1796"/>
            <ac:spMk id="2" creationId="{889D9CAD-710F-D2F0-F18B-26DAE77BE5EE}"/>
          </ac:spMkLst>
        </pc:spChg>
        <pc:spChg chg="add mod">
          <ac:chgData name="Sarasin, Elise" userId="051ede2b-3008-44c0-bb19-c9bb04b8c5c9" providerId="ADAL" clId="{6A17C9C7-9B2E-44FF-915F-6DAB007C3E9D}" dt="2024-05-28T12:58:49.446" v="356"/>
          <ac:spMkLst>
            <pc:docMk/>
            <pc:sldMk cId="3341341836" sldId="1796"/>
            <ac:spMk id="6" creationId="{27D7A6A9-996A-FFD4-96AF-78A675AC7F2D}"/>
          </ac:spMkLst>
        </pc:spChg>
        <pc:spChg chg="mod">
          <ac:chgData name="Sarasin, Elise" userId="051ede2b-3008-44c0-bb19-c9bb04b8c5c9" providerId="ADAL" clId="{6A17C9C7-9B2E-44FF-915F-6DAB007C3E9D}" dt="2024-05-28T12:57:50.475" v="345" actId="14826"/>
          <ac:spMkLst>
            <pc:docMk/>
            <pc:sldMk cId="3341341836" sldId="1796"/>
            <ac:spMk id="9" creationId="{37AEEDC7-0258-4D55-A900-20A8CCC86EF0}"/>
          </ac:spMkLst>
        </pc:spChg>
        <pc:spChg chg="add mod">
          <ac:chgData name="Sarasin, Elise" userId="051ede2b-3008-44c0-bb19-c9bb04b8c5c9" providerId="ADAL" clId="{6A17C9C7-9B2E-44FF-915F-6DAB007C3E9D}" dt="2024-05-28T12:59:37.928" v="362"/>
          <ac:spMkLst>
            <pc:docMk/>
            <pc:sldMk cId="3341341836" sldId="1796"/>
            <ac:spMk id="12" creationId="{14928233-353D-019A-D4B6-F21D0A0EA3F5}"/>
          </ac:spMkLst>
        </pc:spChg>
        <pc:spChg chg="del mod">
          <ac:chgData name="Sarasin, Elise" userId="051ede2b-3008-44c0-bb19-c9bb04b8c5c9" providerId="ADAL" clId="{6A17C9C7-9B2E-44FF-915F-6DAB007C3E9D}" dt="2024-05-28T12:58:44.192" v="355" actId="478"/>
          <ac:spMkLst>
            <pc:docMk/>
            <pc:sldMk cId="3341341836" sldId="1796"/>
            <ac:spMk id="13" creationId="{2FFA04CC-753F-F4A3-96D9-5FB2F90D46CE}"/>
          </ac:spMkLst>
        </pc:spChg>
        <pc:spChg chg="add mod">
          <ac:chgData name="Sarasin, Elise" userId="051ede2b-3008-44c0-bb19-c9bb04b8c5c9" providerId="ADAL" clId="{6A17C9C7-9B2E-44FF-915F-6DAB007C3E9D}" dt="2024-05-28T13:00:06.889" v="423" actId="1035"/>
          <ac:spMkLst>
            <pc:docMk/>
            <pc:sldMk cId="3341341836" sldId="1796"/>
            <ac:spMk id="14" creationId="{B9C549D4-54D2-CD54-D2A7-8D3DAFE29D88}"/>
          </ac:spMkLst>
        </pc:spChg>
        <pc:spChg chg="mod">
          <ac:chgData name="Sarasin, Elise" userId="051ede2b-3008-44c0-bb19-c9bb04b8c5c9" providerId="ADAL" clId="{6A17C9C7-9B2E-44FF-915F-6DAB007C3E9D}" dt="2024-05-28T12:59:30.631" v="361" actId="1076"/>
          <ac:spMkLst>
            <pc:docMk/>
            <pc:sldMk cId="3341341836" sldId="1796"/>
            <ac:spMk id="16" creationId="{D4D17797-A368-1D51-46A4-67452E47D101}"/>
          </ac:spMkLst>
        </pc:spChg>
        <pc:spChg chg="add mod">
          <ac:chgData name="Sarasin, Elise" userId="051ede2b-3008-44c0-bb19-c9bb04b8c5c9" providerId="ADAL" clId="{6A17C9C7-9B2E-44FF-915F-6DAB007C3E9D}" dt="2024-05-28T13:03:45.999" v="539" actId="164"/>
          <ac:spMkLst>
            <pc:docMk/>
            <pc:sldMk cId="3341341836" sldId="1796"/>
            <ac:spMk id="18" creationId="{5C62AC1D-063F-F33F-171B-6BE514FC30DB}"/>
          </ac:spMkLst>
        </pc:spChg>
        <pc:spChg chg="add mod">
          <ac:chgData name="Sarasin, Elise" userId="051ede2b-3008-44c0-bb19-c9bb04b8c5c9" providerId="ADAL" clId="{6A17C9C7-9B2E-44FF-915F-6DAB007C3E9D}" dt="2024-05-28T13:03:45.999" v="539" actId="164"/>
          <ac:spMkLst>
            <pc:docMk/>
            <pc:sldMk cId="3341341836" sldId="1796"/>
            <ac:spMk id="19" creationId="{401CF4AA-38EB-AF5E-6599-A4CC4034E024}"/>
          </ac:spMkLst>
        </pc:spChg>
        <pc:spChg chg="mod">
          <ac:chgData name="Sarasin, Elise" userId="051ede2b-3008-44c0-bb19-c9bb04b8c5c9" providerId="ADAL" clId="{6A17C9C7-9B2E-44FF-915F-6DAB007C3E9D}" dt="2024-05-28T12:57:50.475" v="345" actId="14826"/>
          <ac:spMkLst>
            <pc:docMk/>
            <pc:sldMk cId="3341341836" sldId="1796"/>
            <ac:spMk id="29" creationId="{B62CA6EE-77AC-5E7D-0B2C-F10751779FEC}"/>
          </ac:spMkLst>
        </pc:spChg>
        <pc:spChg chg="mod">
          <ac:chgData name="Sarasin, Elise" userId="051ede2b-3008-44c0-bb19-c9bb04b8c5c9" providerId="ADAL" clId="{6A17C9C7-9B2E-44FF-915F-6DAB007C3E9D}" dt="2024-05-28T12:59:26.102" v="360" actId="1076"/>
          <ac:spMkLst>
            <pc:docMk/>
            <pc:sldMk cId="3341341836" sldId="1796"/>
            <ac:spMk id="30" creationId="{A696D37F-BE59-1142-D9D6-FF605D549C85}"/>
          </ac:spMkLst>
        </pc:spChg>
        <pc:grpChg chg="mod">
          <ac:chgData name="Sarasin, Elise" userId="051ede2b-3008-44c0-bb19-c9bb04b8c5c9" providerId="ADAL" clId="{6A17C9C7-9B2E-44FF-915F-6DAB007C3E9D}" dt="2024-05-28T12:59:21.440" v="359" actId="14826"/>
          <ac:grpSpMkLst>
            <pc:docMk/>
            <pc:sldMk cId="3341341836" sldId="1796"/>
            <ac:grpSpMk id="4" creationId="{1117E3D0-04F7-A75A-ABE5-E0561339470F}"/>
          </ac:grpSpMkLst>
        </pc:grpChg>
        <pc:grpChg chg="mod">
          <ac:chgData name="Sarasin, Elise" userId="051ede2b-3008-44c0-bb19-c9bb04b8c5c9" providerId="ADAL" clId="{6A17C9C7-9B2E-44FF-915F-6DAB007C3E9D}" dt="2024-05-28T12:57:50.475" v="345" actId="14826"/>
          <ac:grpSpMkLst>
            <pc:docMk/>
            <pc:sldMk cId="3341341836" sldId="1796"/>
            <ac:grpSpMk id="10" creationId="{D9D7AA61-3742-4F57-36AB-10CCF3C39BD2}"/>
          </ac:grpSpMkLst>
        </pc:grpChg>
        <pc:grpChg chg="del mod">
          <ac:chgData name="Sarasin, Elise" userId="051ede2b-3008-44c0-bb19-c9bb04b8c5c9" providerId="ADAL" clId="{6A17C9C7-9B2E-44FF-915F-6DAB007C3E9D}" dt="2024-05-28T12:59:11.919" v="358" actId="478"/>
          <ac:grpSpMkLst>
            <pc:docMk/>
            <pc:sldMk cId="3341341836" sldId="1796"/>
            <ac:grpSpMk id="11" creationId="{B076BD29-B34C-95E9-BFB2-D1172DF504E1}"/>
          </ac:grpSpMkLst>
        </pc:grpChg>
        <pc:grpChg chg="add mod">
          <ac:chgData name="Sarasin, Elise" userId="051ede2b-3008-44c0-bb19-c9bb04b8c5c9" providerId="ADAL" clId="{6A17C9C7-9B2E-44FF-915F-6DAB007C3E9D}" dt="2024-05-28T13:03:45.999" v="539" actId="164"/>
          <ac:grpSpMkLst>
            <pc:docMk/>
            <pc:sldMk cId="3341341836" sldId="1796"/>
            <ac:grpSpMk id="20" creationId="{96A88011-D31F-62FF-9162-4C2408D2ED62}"/>
          </ac:grpSpMkLst>
        </pc:grpChg>
        <pc:picChg chg="mod">
          <ac:chgData name="Sarasin, Elise" userId="051ede2b-3008-44c0-bb19-c9bb04b8c5c9" providerId="ADAL" clId="{6A17C9C7-9B2E-44FF-915F-6DAB007C3E9D}" dt="2024-05-28T12:59:21.440" v="359" actId="14826"/>
          <ac:picMkLst>
            <pc:docMk/>
            <pc:sldMk cId="3341341836" sldId="1796"/>
            <ac:picMk id="7" creationId="{83AF29BA-4C4F-4734-EE13-774D63A34DE8}"/>
          </ac:picMkLst>
        </pc:picChg>
        <pc:picChg chg="mod">
          <ac:chgData name="Sarasin, Elise" userId="051ede2b-3008-44c0-bb19-c9bb04b8c5c9" providerId="ADAL" clId="{6A17C9C7-9B2E-44FF-915F-6DAB007C3E9D}" dt="2024-05-28T12:57:50.475" v="345" actId="14826"/>
          <ac:picMkLst>
            <pc:docMk/>
            <pc:sldMk cId="3341341836" sldId="1796"/>
            <ac:picMk id="8" creationId="{14A861DD-5D1C-C88C-115D-1AF2DAC292A1}"/>
          </ac:picMkLst>
        </pc:picChg>
        <pc:picChg chg="mod">
          <ac:chgData name="Sarasin, Elise" userId="051ede2b-3008-44c0-bb19-c9bb04b8c5c9" providerId="ADAL" clId="{6A17C9C7-9B2E-44FF-915F-6DAB007C3E9D}" dt="2024-05-28T12:57:58.310" v="346" actId="14826"/>
          <ac:picMkLst>
            <pc:docMk/>
            <pc:sldMk cId="3341341836" sldId="1796"/>
            <ac:picMk id="15" creationId="{6C187E1E-85AF-4E9E-69B4-CEEAD9B51DAE}"/>
          </ac:picMkLst>
        </pc:picChg>
        <pc:picChg chg="mod">
          <ac:chgData name="Sarasin, Elise" userId="051ede2b-3008-44c0-bb19-c9bb04b8c5c9" providerId="ADAL" clId="{6A17C9C7-9B2E-44FF-915F-6DAB007C3E9D}" dt="2024-05-28T12:58:03.209" v="347" actId="14826"/>
          <ac:picMkLst>
            <pc:docMk/>
            <pc:sldMk cId="3341341836" sldId="1796"/>
            <ac:picMk id="17" creationId="{41FBD96B-9D0A-C008-B948-4F6AE3ACB1C8}"/>
          </ac:picMkLst>
        </pc:picChg>
      </pc:sldChg>
      <pc:sldChg chg="modSp mod">
        <pc:chgData name="Sarasin, Elise" userId="051ede2b-3008-44c0-bb19-c9bb04b8c5c9" providerId="ADAL" clId="{6A17C9C7-9B2E-44FF-915F-6DAB007C3E9D}" dt="2024-05-28T12:52:08.756" v="245" actId="14826"/>
        <pc:sldMkLst>
          <pc:docMk/>
          <pc:sldMk cId="208873546" sldId="1797"/>
        </pc:sldMkLst>
        <pc:picChg chg="mod">
          <ac:chgData name="Sarasin, Elise" userId="051ede2b-3008-44c0-bb19-c9bb04b8c5c9" providerId="ADAL" clId="{6A17C9C7-9B2E-44FF-915F-6DAB007C3E9D}" dt="2024-05-28T12:52:08.756" v="245" actId="14826"/>
          <ac:picMkLst>
            <pc:docMk/>
            <pc:sldMk cId="208873546" sldId="1797"/>
            <ac:picMk id="10" creationId="{9D472D5C-800F-E104-80E9-B8C9B50C17F4}"/>
          </ac:picMkLst>
        </pc:picChg>
        <pc:picChg chg="mod modCrop">
          <ac:chgData name="Sarasin, Elise" userId="051ede2b-3008-44c0-bb19-c9bb04b8c5c9" providerId="ADAL" clId="{6A17C9C7-9B2E-44FF-915F-6DAB007C3E9D}" dt="2024-05-28T12:48:03.534" v="220" actId="732"/>
          <ac:picMkLst>
            <pc:docMk/>
            <pc:sldMk cId="208873546" sldId="1797"/>
            <ac:picMk id="12" creationId="{596B7E48-D2FA-8E4E-3FEE-A81381F2BFCD}"/>
          </ac:picMkLst>
        </pc:picChg>
      </pc:sldChg>
      <pc:sldChg chg="addSp modSp mod">
        <pc:chgData name="Sarasin, Elise" userId="051ede2b-3008-44c0-bb19-c9bb04b8c5c9" providerId="ADAL" clId="{6A17C9C7-9B2E-44FF-915F-6DAB007C3E9D}" dt="2024-05-28T13:10:33.722" v="643" actId="1076"/>
        <pc:sldMkLst>
          <pc:docMk/>
          <pc:sldMk cId="334657" sldId="1812"/>
        </pc:sldMkLst>
        <pc:spChg chg="mod">
          <ac:chgData name="Sarasin, Elise" userId="051ede2b-3008-44c0-bb19-c9bb04b8c5c9" providerId="ADAL" clId="{6A17C9C7-9B2E-44FF-915F-6DAB007C3E9D}" dt="2024-05-28T13:10:28.846" v="640" actId="1076"/>
          <ac:spMkLst>
            <pc:docMk/>
            <pc:sldMk cId="334657" sldId="1812"/>
            <ac:spMk id="9" creationId="{369299FD-82FA-7F4E-4523-ED78CC921315}"/>
          </ac:spMkLst>
        </pc:spChg>
        <pc:picChg chg="mod">
          <ac:chgData name="Sarasin, Elise" userId="051ede2b-3008-44c0-bb19-c9bb04b8c5c9" providerId="ADAL" clId="{6A17C9C7-9B2E-44FF-915F-6DAB007C3E9D}" dt="2024-05-28T13:10:26.639" v="639" actId="1076"/>
          <ac:picMkLst>
            <pc:docMk/>
            <pc:sldMk cId="334657" sldId="1812"/>
            <ac:picMk id="5" creationId="{430233AD-534C-0B24-BE63-3E83C09B2A90}"/>
          </ac:picMkLst>
        </pc:picChg>
        <pc:picChg chg="add mod ord">
          <ac:chgData name="Sarasin, Elise" userId="051ede2b-3008-44c0-bb19-c9bb04b8c5c9" providerId="ADAL" clId="{6A17C9C7-9B2E-44FF-915F-6DAB007C3E9D}" dt="2024-05-28T13:10:30.498" v="641" actId="1076"/>
          <ac:picMkLst>
            <pc:docMk/>
            <pc:sldMk cId="334657" sldId="1812"/>
            <ac:picMk id="6" creationId="{D0F3A647-2377-5E75-90D8-8F079C7F26EB}"/>
          </ac:picMkLst>
        </pc:picChg>
        <pc:picChg chg="mod">
          <ac:chgData name="Sarasin, Elise" userId="051ede2b-3008-44c0-bb19-c9bb04b8c5c9" providerId="ADAL" clId="{6A17C9C7-9B2E-44FF-915F-6DAB007C3E9D}" dt="2024-05-28T13:10:33.722" v="643" actId="1076"/>
          <ac:picMkLst>
            <pc:docMk/>
            <pc:sldMk cId="334657" sldId="1812"/>
            <ac:picMk id="8" creationId="{9211BD88-513E-52F0-D362-EF093C60AE0C}"/>
          </ac:picMkLst>
        </pc:picChg>
        <pc:picChg chg="add mod">
          <ac:chgData name="Sarasin, Elise" userId="051ede2b-3008-44c0-bb19-c9bb04b8c5c9" providerId="ADAL" clId="{6A17C9C7-9B2E-44FF-915F-6DAB007C3E9D}" dt="2024-05-28T13:10:31.755" v="642" actId="1076"/>
          <ac:picMkLst>
            <pc:docMk/>
            <pc:sldMk cId="334657" sldId="1812"/>
            <ac:picMk id="10" creationId="{DE2CD9E2-A23E-065A-6701-91D20D7CACD0}"/>
          </ac:picMkLst>
        </pc:picChg>
      </pc:sldChg>
      <pc:sldChg chg="addSp delSp modSp mod addAnim delAnim modAnim">
        <pc:chgData name="Sarasin, Elise" userId="051ede2b-3008-44c0-bb19-c9bb04b8c5c9" providerId="ADAL" clId="{6A17C9C7-9B2E-44FF-915F-6DAB007C3E9D}" dt="2024-05-28T13:27:19.730" v="915"/>
        <pc:sldMkLst>
          <pc:docMk/>
          <pc:sldMk cId="1497336871" sldId="1826"/>
        </pc:sldMkLst>
        <pc:spChg chg="add del mod">
          <ac:chgData name="Sarasin, Elise" userId="051ede2b-3008-44c0-bb19-c9bb04b8c5c9" providerId="ADAL" clId="{6A17C9C7-9B2E-44FF-915F-6DAB007C3E9D}" dt="2024-05-28T13:27:10.431" v="913" actId="20577"/>
          <ac:spMkLst>
            <pc:docMk/>
            <pc:sldMk cId="1497336871" sldId="1826"/>
            <ac:spMk id="6" creationId="{BDDCB961-B648-BBA5-BCDE-FB9805061A8C}"/>
          </ac:spMkLst>
        </pc:spChg>
        <pc:picChg chg="add mod">
          <ac:chgData name="Sarasin, Elise" userId="051ede2b-3008-44c0-bb19-c9bb04b8c5c9" providerId="ADAL" clId="{6A17C9C7-9B2E-44FF-915F-6DAB007C3E9D}" dt="2024-05-28T13:27:13.018" v="914" actId="1076"/>
          <ac:picMkLst>
            <pc:docMk/>
            <pc:sldMk cId="1497336871" sldId="1826"/>
            <ac:picMk id="10" creationId="{B1EC26F1-00BA-B2FB-2F04-3187F60C6B51}"/>
          </ac:picMkLst>
        </pc:picChg>
      </pc:sldChg>
      <pc:sldChg chg="addSp modSp mod modNotesTx">
        <pc:chgData name="Sarasin, Elise" userId="051ede2b-3008-44c0-bb19-c9bb04b8c5c9" providerId="ADAL" clId="{6A17C9C7-9B2E-44FF-915F-6DAB007C3E9D}" dt="2024-05-28T13:18:12.778" v="856" actId="1076"/>
        <pc:sldMkLst>
          <pc:docMk/>
          <pc:sldMk cId="2760077525" sldId="1838"/>
        </pc:sldMkLst>
        <pc:picChg chg="add mod">
          <ac:chgData name="Sarasin, Elise" userId="051ede2b-3008-44c0-bb19-c9bb04b8c5c9" providerId="ADAL" clId="{6A17C9C7-9B2E-44FF-915F-6DAB007C3E9D}" dt="2024-05-28T13:18:12.778" v="856" actId="1076"/>
          <ac:picMkLst>
            <pc:docMk/>
            <pc:sldMk cId="2760077525" sldId="1838"/>
            <ac:picMk id="7" creationId="{663315ED-4796-BC20-A280-EAFB99079B7D}"/>
          </ac:picMkLst>
        </pc:picChg>
      </pc:sldChg>
      <pc:sldChg chg="modSp">
        <pc:chgData name="Sarasin, Elise" userId="051ede2b-3008-44c0-bb19-c9bb04b8c5c9" providerId="ADAL" clId="{6A17C9C7-9B2E-44FF-915F-6DAB007C3E9D}" dt="2024-05-28T13:13:05.340" v="730" actId="20577"/>
        <pc:sldMkLst>
          <pc:docMk/>
          <pc:sldMk cId="274149571" sldId="1840"/>
        </pc:sldMkLst>
        <pc:spChg chg="mod">
          <ac:chgData name="Sarasin, Elise" userId="051ede2b-3008-44c0-bb19-c9bb04b8c5c9" providerId="ADAL" clId="{6A17C9C7-9B2E-44FF-915F-6DAB007C3E9D}" dt="2024-05-28T13:13:05.340" v="730" actId="20577"/>
          <ac:spMkLst>
            <pc:docMk/>
            <pc:sldMk cId="274149571" sldId="1840"/>
            <ac:spMk id="13" creationId="{E43D71AD-8049-5CBF-3391-CC1FF9BD342D}"/>
          </ac:spMkLst>
        </pc:spChg>
      </pc:sldChg>
      <pc:sldChg chg="modSp mod">
        <pc:chgData name="Sarasin, Elise" userId="051ede2b-3008-44c0-bb19-c9bb04b8c5c9" providerId="ADAL" clId="{6A17C9C7-9B2E-44FF-915F-6DAB007C3E9D}" dt="2024-05-28T13:12:48.057" v="726" actId="20577"/>
        <pc:sldMkLst>
          <pc:docMk/>
          <pc:sldMk cId="3858115998" sldId="1841"/>
        </pc:sldMkLst>
        <pc:spChg chg="mod">
          <ac:chgData name="Sarasin, Elise" userId="051ede2b-3008-44c0-bb19-c9bb04b8c5c9" providerId="ADAL" clId="{6A17C9C7-9B2E-44FF-915F-6DAB007C3E9D}" dt="2024-05-28T13:12:48.057" v="726" actId="20577"/>
          <ac:spMkLst>
            <pc:docMk/>
            <pc:sldMk cId="3858115998" sldId="1841"/>
            <ac:spMk id="7" creationId="{EC6793CE-4975-3F72-B0E1-BEB442187E7D}"/>
          </ac:spMkLst>
        </pc:spChg>
        <pc:spChg chg="mod">
          <ac:chgData name="Sarasin, Elise" userId="051ede2b-3008-44c0-bb19-c9bb04b8c5c9" providerId="ADAL" clId="{6A17C9C7-9B2E-44FF-915F-6DAB007C3E9D}" dt="2024-05-28T13:12:26.230" v="649" actId="1076"/>
          <ac:spMkLst>
            <pc:docMk/>
            <pc:sldMk cId="3858115998" sldId="1841"/>
            <ac:spMk id="24" creationId="{D9BEA28B-99F1-9F46-1E31-DA7E5FA50457}"/>
          </ac:spMkLst>
        </pc:spChg>
      </pc:sldChg>
      <pc:sldChg chg="addSp modSp mod">
        <pc:chgData name="Sarasin, Elise" userId="051ede2b-3008-44c0-bb19-c9bb04b8c5c9" providerId="ADAL" clId="{6A17C9C7-9B2E-44FF-915F-6DAB007C3E9D}" dt="2024-05-28T12:40:32.500" v="218" actId="14100"/>
        <pc:sldMkLst>
          <pc:docMk/>
          <pc:sldMk cId="3250383943" sldId="1844"/>
        </pc:sldMkLst>
        <pc:spChg chg="add mod">
          <ac:chgData name="Sarasin, Elise" userId="051ede2b-3008-44c0-bb19-c9bb04b8c5c9" providerId="ADAL" clId="{6A17C9C7-9B2E-44FF-915F-6DAB007C3E9D}" dt="2024-05-28T12:40:32.500" v="218" actId="14100"/>
          <ac:spMkLst>
            <pc:docMk/>
            <pc:sldMk cId="3250383943" sldId="1844"/>
            <ac:spMk id="9" creationId="{FF44F386-4C82-E351-C98E-F6E59E778080}"/>
          </ac:spMkLst>
        </pc:spChg>
        <pc:spChg chg="mod">
          <ac:chgData name="Sarasin, Elise" userId="051ede2b-3008-44c0-bb19-c9bb04b8c5c9" providerId="ADAL" clId="{6A17C9C7-9B2E-44FF-915F-6DAB007C3E9D}" dt="2024-05-28T12:37:22.402" v="184" actId="20577"/>
          <ac:spMkLst>
            <pc:docMk/>
            <pc:sldMk cId="3250383943" sldId="1844"/>
            <ac:spMk id="24" creationId="{E6944DAC-EC34-D081-4B9E-39AEE4D68F94}"/>
          </ac:spMkLst>
        </pc:spChg>
        <pc:picChg chg="add mod">
          <ac:chgData name="Sarasin, Elise" userId="051ede2b-3008-44c0-bb19-c9bb04b8c5c9" providerId="ADAL" clId="{6A17C9C7-9B2E-44FF-915F-6DAB007C3E9D}" dt="2024-05-28T12:37:24.020" v="185" actId="1076"/>
          <ac:picMkLst>
            <pc:docMk/>
            <pc:sldMk cId="3250383943" sldId="1844"/>
            <ac:picMk id="8" creationId="{41F051D7-ADC5-7DA6-DCB1-030B3C5FFFA6}"/>
          </ac:picMkLst>
        </pc:picChg>
      </pc:sldChg>
      <pc:sldChg chg="modAnim">
        <pc:chgData name="Sarasin, Elise" userId="051ede2b-3008-44c0-bb19-c9bb04b8c5c9" providerId="ADAL" clId="{6A17C9C7-9B2E-44FF-915F-6DAB007C3E9D}" dt="2024-05-28T13:11:07.001" v="646"/>
        <pc:sldMkLst>
          <pc:docMk/>
          <pc:sldMk cId="3718344013" sldId="1850"/>
        </pc:sldMkLst>
      </pc:sldChg>
    </pc:docChg>
  </pc:docChgLst>
  <pc:docChgLst>
    <pc:chgData name="Sarasin, Elise" userId="051ede2b-3008-44c0-bb19-c9bb04b8c5c9" providerId="ADAL" clId="{72CFCD66-6B13-4484-AA81-0D7DE55FC0BC}"/>
    <pc:docChg chg="modSld sldOrd">
      <pc:chgData name="Sarasin, Elise" userId="051ede2b-3008-44c0-bb19-c9bb04b8c5c9" providerId="ADAL" clId="{72CFCD66-6B13-4484-AA81-0D7DE55FC0BC}" dt="2024-06-21T20:29:19.535" v="1"/>
      <pc:docMkLst>
        <pc:docMk/>
      </pc:docMkLst>
      <pc:sldChg chg="ord">
        <pc:chgData name="Sarasin, Elise" userId="051ede2b-3008-44c0-bb19-c9bb04b8c5c9" providerId="ADAL" clId="{72CFCD66-6B13-4484-AA81-0D7DE55FC0BC}" dt="2024-06-21T20:29:19.535" v="1"/>
        <pc:sldMkLst>
          <pc:docMk/>
          <pc:sldMk cId="3250383943" sldId="1844"/>
        </pc:sldMkLst>
      </pc:sldChg>
    </pc:docChg>
  </pc:docChgLst>
  <pc:docChgLst>
    <pc:chgData name="Sarasin, Elise" userId="051ede2b-3008-44c0-bb19-c9bb04b8c5c9" providerId="ADAL" clId="{72A81F50-67CC-4AA0-BB1C-7119D3F94DDB}"/>
    <pc:docChg chg="undo custSel addSld modSld sldOrd addSection modSection">
      <pc:chgData name="Sarasin, Elise" userId="051ede2b-3008-44c0-bb19-c9bb04b8c5c9" providerId="ADAL" clId="{72A81F50-67CC-4AA0-BB1C-7119D3F94DDB}" dt="2024-03-22T18:14:18.936" v="1944" actId="1076"/>
      <pc:docMkLst>
        <pc:docMk/>
      </pc:docMkLst>
      <pc:sldChg chg="addSp modSp mod">
        <pc:chgData name="Sarasin, Elise" userId="051ede2b-3008-44c0-bb19-c9bb04b8c5c9" providerId="ADAL" clId="{72A81F50-67CC-4AA0-BB1C-7119D3F94DDB}" dt="2024-03-22T12:26:13.960" v="429" actId="1076"/>
        <pc:sldMkLst>
          <pc:docMk/>
          <pc:sldMk cId="3929194274" sldId="334"/>
        </pc:sldMkLst>
        <pc:spChg chg="add mod">
          <ac:chgData name="Sarasin, Elise" userId="051ede2b-3008-44c0-bb19-c9bb04b8c5c9" providerId="ADAL" clId="{72A81F50-67CC-4AA0-BB1C-7119D3F94DDB}" dt="2024-03-22T12:26:13.960" v="429" actId="1076"/>
          <ac:spMkLst>
            <pc:docMk/>
            <pc:sldMk cId="3929194274" sldId="334"/>
            <ac:spMk id="3" creationId="{08C6C527-E6DE-0418-C392-0775D8FD3EE2}"/>
          </ac:spMkLst>
        </pc:spChg>
      </pc:sldChg>
      <pc:sldChg chg="modSp mod">
        <pc:chgData name="Sarasin, Elise" userId="051ede2b-3008-44c0-bb19-c9bb04b8c5c9" providerId="ADAL" clId="{72A81F50-67CC-4AA0-BB1C-7119D3F94DDB}" dt="2024-03-22T12:35:28.489" v="569" actId="20577"/>
        <pc:sldMkLst>
          <pc:docMk/>
          <pc:sldMk cId="707342084" sldId="335"/>
        </pc:sldMkLst>
        <pc:spChg chg="mod">
          <ac:chgData name="Sarasin, Elise" userId="051ede2b-3008-44c0-bb19-c9bb04b8c5c9" providerId="ADAL" clId="{72A81F50-67CC-4AA0-BB1C-7119D3F94DDB}" dt="2024-03-22T12:35:28.489" v="569" actId="20577"/>
          <ac:spMkLst>
            <pc:docMk/>
            <pc:sldMk cId="707342084" sldId="335"/>
            <ac:spMk id="3" creationId="{9DC641B4-A69A-4435-8372-61C4912866FD}"/>
          </ac:spMkLst>
        </pc:spChg>
      </pc:sldChg>
      <pc:sldChg chg="addSp delSp modSp mod">
        <pc:chgData name="Sarasin, Elise" userId="051ede2b-3008-44c0-bb19-c9bb04b8c5c9" providerId="ADAL" clId="{72A81F50-67CC-4AA0-BB1C-7119D3F94DDB}" dt="2024-03-22T12:23:31.500" v="230" actId="20577"/>
        <pc:sldMkLst>
          <pc:docMk/>
          <pc:sldMk cId="2937838435" sldId="1316"/>
        </pc:sldMkLst>
        <pc:spChg chg="del">
          <ac:chgData name="Sarasin, Elise" userId="051ede2b-3008-44c0-bb19-c9bb04b8c5c9" providerId="ADAL" clId="{72A81F50-67CC-4AA0-BB1C-7119D3F94DDB}" dt="2024-03-22T12:22:17.731" v="27" actId="478"/>
          <ac:spMkLst>
            <pc:docMk/>
            <pc:sldMk cId="2937838435" sldId="1316"/>
            <ac:spMk id="6" creationId="{6CFB786E-266E-98B1-9644-B4560C30C67B}"/>
          </ac:spMkLst>
        </pc:spChg>
        <pc:spChg chg="add mod">
          <ac:chgData name="Sarasin, Elise" userId="051ede2b-3008-44c0-bb19-c9bb04b8c5c9" providerId="ADAL" clId="{72A81F50-67CC-4AA0-BB1C-7119D3F94DDB}" dt="2024-03-22T12:22:17.731" v="27" actId="478"/>
          <ac:spMkLst>
            <pc:docMk/>
            <pc:sldMk cId="2937838435" sldId="1316"/>
            <ac:spMk id="9" creationId="{AABF4B34-A120-D0B7-D1F9-46115CFC7ACD}"/>
          </ac:spMkLst>
        </pc:spChg>
        <pc:spChg chg="add mod">
          <ac:chgData name="Sarasin, Elise" userId="051ede2b-3008-44c0-bb19-c9bb04b8c5c9" providerId="ADAL" clId="{72A81F50-67CC-4AA0-BB1C-7119D3F94DDB}" dt="2024-03-22T12:23:31.500" v="230" actId="20577"/>
          <ac:spMkLst>
            <pc:docMk/>
            <pc:sldMk cId="2937838435" sldId="1316"/>
            <ac:spMk id="11" creationId="{E2F2996F-DCF3-B82F-C9C4-1E0F40429510}"/>
          </ac:spMkLst>
        </pc:spChg>
        <pc:picChg chg="del">
          <ac:chgData name="Sarasin, Elise" userId="051ede2b-3008-44c0-bb19-c9bb04b8c5c9" providerId="ADAL" clId="{72A81F50-67CC-4AA0-BB1C-7119D3F94DDB}" dt="2024-03-22T12:22:15.820" v="26" actId="478"/>
          <ac:picMkLst>
            <pc:docMk/>
            <pc:sldMk cId="2937838435" sldId="1316"/>
            <ac:picMk id="1026" creationId="{460897C8-4BDB-6CB3-6010-99736FB4602B}"/>
          </ac:picMkLst>
        </pc:picChg>
      </pc:sldChg>
      <pc:sldChg chg="modSp mod">
        <pc:chgData name="Sarasin, Elise" userId="051ede2b-3008-44c0-bb19-c9bb04b8c5c9" providerId="ADAL" clId="{72A81F50-67CC-4AA0-BB1C-7119D3F94DDB}" dt="2024-03-22T12:35:19.795" v="567" actId="20577"/>
        <pc:sldMkLst>
          <pc:docMk/>
          <pc:sldMk cId="3067682113" sldId="1654"/>
        </pc:sldMkLst>
        <pc:spChg chg="mod">
          <ac:chgData name="Sarasin, Elise" userId="051ede2b-3008-44c0-bb19-c9bb04b8c5c9" providerId="ADAL" clId="{72A81F50-67CC-4AA0-BB1C-7119D3F94DDB}" dt="2024-03-22T12:35:19.795" v="567" actId="20577"/>
          <ac:spMkLst>
            <pc:docMk/>
            <pc:sldMk cId="3067682113" sldId="1654"/>
            <ac:spMk id="4" creationId="{00000000-0000-0000-0000-000000000000}"/>
          </ac:spMkLst>
        </pc:spChg>
      </pc:sldChg>
      <pc:sldChg chg="addSp modSp mod">
        <pc:chgData name="Sarasin, Elise" userId="051ede2b-3008-44c0-bb19-c9bb04b8c5c9" providerId="ADAL" clId="{72A81F50-67CC-4AA0-BB1C-7119D3F94DDB}" dt="2024-03-22T18:14:18.936" v="1944" actId="1076"/>
        <pc:sldMkLst>
          <pc:docMk/>
          <pc:sldMk cId="450880622" sldId="1656"/>
        </pc:sldMkLst>
        <pc:spChg chg="add mod">
          <ac:chgData name="Sarasin, Elise" userId="051ede2b-3008-44c0-bb19-c9bb04b8c5c9" providerId="ADAL" clId="{72A81F50-67CC-4AA0-BB1C-7119D3F94DDB}" dt="2024-03-22T18:14:18.936" v="1944" actId="1076"/>
          <ac:spMkLst>
            <pc:docMk/>
            <pc:sldMk cId="450880622" sldId="1656"/>
            <ac:spMk id="4" creationId="{5BCF2224-AEB2-F06A-6247-B669BB69F3EA}"/>
          </ac:spMkLst>
        </pc:spChg>
      </pc:sldChg>
      <pc:sldChg chg="addSp modSp mod">
        <pc:chgData name="Sarasin, Elise" userId="051ede2b-3008-44c0-bb19-c9bb04b8c5c9" providerId="ADAL" clId="{72A81F50-67CC-4AA0-BB1C-7119D3F94DDB}" dt="2024-03-22T12:29:12" v="530" actId="20577"/>
        <pc:sldMkLst>
          <pc:docMk/>
          <pc:sldMk cId="274149571" sldId="1840"/>
        </pc:sldMkLst>
        <pc:spChg chg="add mod">
          <ac:chgData name="Sarasin, Elise" userId="051ede2b-3008-44c0-bb19-c9bb04b8c5c9" providerId="ADAL" clId="{72A81F50-67CC-4AA0-BB1C-7119D3F94DDB}" dt="2024-03-22T12:29:12" v="530" actId="20577"/>
          <ac:spMkLst>
            <pc:docMk/>
            <pc:sldMk cId="274149571" sldId="1840"/>
            <ac:spMk id="3" creationId="{EFDA1F68-D43E-CE73-A036-D8A7FBE0BFBB}"/>
          </ac:spMkLst>
        </pc:spChg>
        <pc:spChg chg="mod">
          <ac:chgData name="Sarasin, Elise" userId="051ede2b-3008-44c0-bb19-c9bb04b8c5c9" providerId="ADAL" clId="{72A81F50-67CC-4AA0-BB1C-7119D3F94DDB}" dt="2024-03-22T12:28:56.487" v="495" actId="20577"/>
          <ac:spMkLst>
            <pc:docMk/>
            <pc:sldMk cId="274149571" sldId="1840"/>
            <ac:spMk id="14" creationId="{233D9ABE-0B39-8F6C-9B74-E401F7520779}"/>
          </ac:spMkLst>
        </pc:spChg>
      </pc:sldChg>
      <pc:sldChg chg="addSp delSp modSp mod">
        <pc:chgData name="Sarasin, Elise" userId="051ede2b-3008-44c0-bb19-c9bb04b8c5c9" providerId="ADAL" clId="{72A81F50-67CC-4AA0-BB1C-7119D3F94DDB}" dt="2024-03-22T12:29:23.243" v="533"/>
        <pc:sldMkLst>
          <pc:docMk/>
          <pc:sldMk cId="3858115998" sldId="1841"/>
        </pc:sldMkLst>
        <pc:spChg chg="add del">
          <ac:chgData name="Sarasin, Elise" userId="051ede2b-3008-44c0-bb19-c9bb04b8c5c9" providerId="ADAL" clId="{72A81F50-67CC-4AA0-BB1C-7119D3F94DDB}" dt="2024-03-22T12:29:19.173" v="532" actId="22"/>
          <ac:spMkLst>
            <pc:docMk/>
            <pc:sldMk cId="3858115998" sldId="1841"/>
            <ac:spMk id="6" creationId="{C02480FE-65F1-42DA-8BE7-BAF4A80EE74F}"/>
          </ac:spMkLst>
        </pc:spChg>
        <pc:spChg chg="add mod">
          <ac:chgData name="Sarasin, Elise" userId="051ede2b-3008-44c0-bb19-c9bb04b8c5c9" providerId="ADAL" clId="{72A81F50-67CC-4AA0-BB1C-7119D3F94DDB}" dt="2024-03-22T12:29:23.243" v="533"/>
          <ac:spMkLst>
            <pc:docMk/>
            <pc:sldMk cId="3858115998" sldId="1841"/>
            <ac:spMk id="7" creationId="{EC6793CE-4975-3F72-B0E1-BEB442187E7D}"/>
          </ac:spMkLst>
        </pc:spChg>
        <pc:graphicFrameChg chg="modGraphic">
          <ac:chgData name="Sarasin, Elise" userId="051ede2b-3008-44c0-bb19-c9bb04b8c5c9" providerId="ADAL" clId="{72A81F50-67CC-4AA0-BB1C-7119D3F94DDB}" dt="2024-03-22T12:28:18.562" v="481" actId="20577"/>
          <ac:graphicFrameMkLst>
            <pc:docMk/>
            <pc:sldMk cId="3858115998" sldId="1841"/>
            <ac:graphicFrameMk id="27" creationId="{58ED5EF6-B3D3-AD4B-0963-3697A0260763}"/>
          </ac:graphicFrameMkLst>
        </pc:graphicFrameChg>
      </pc:sldChg>
      <pc:sldChg chg="addSp delSp modSp mod">
        <pc:chgData name="Sarasin, Elise" userId="051ede2b-3008-44c0-bb19-c9bb04b8c5c9" providerId="ADAL" clId="{72A81F50-67CC-4AA0-BB1C-7119D3F94DDB}" dt="2024-03-22T12:34:47.973" v="543" actId="14100"/>
        <pc:sldMkLst>
          <pc:docMk/>
          <pc:sldMk cId="3086576131" sldId="1842"/>
        </pc:sldMkLst>
        <pc:spChg chg="add del mod">
          <ac:chgData name="Sarasin, Elise" userId="051ede2b-3008-44c0-bb19-c9bb04b8c5c9" providerId="ADAL" clId="{72A81F50-67CC-4AA0-BB1C-7119D3F94DDB}" dt="2024-03-22T12:34:09.492" v="536" actId="478"/>
          <ac:spMkLst>
            <pc:docMk/>
            <pc:sldMk cId="3086576131" sldId="1842"/>
            <ac:spMk id="4" creationId="{95E0A772-323C-7E34-8793-34F88EE924C9}"/>
          </ac:spMkLst>
        </pc:spChg>
        <pc:spChg chg="mod">
          <ac:chgData name="Sarasin, Elise" userId="051ede2b-3008-44c0-bb19-c9bb04b8c5c9" providerId="ADAL" clId="{72A81F50-67CC-4AA0-BB1C-7119D3F94DDB}" dt="2024-03-22T12:34:47.973" v="543" actId="14100"/>
          <ac:spMkLst>
            <pc:docMk/>
            <pc:sldMk cId="3086576131" sldId="1842"/>
            <ac:spMk id="6" creationId="{6D899EE9-3B28-9619-BB05-811F1A038924}"/>
          </ac:spMkLst>
        </pc:spChg>
        <pc:picChg chg="del">
          <ac:chgData name="Sarasin, Elise" userId="051ede2b-3008-44c0-bb19-c9bb04b8c5c9" providerId="ADAL" clId="{72A81F50-67CC-4AA0-BB1C-7119D3F94DDB}" dt="2024-03-22T12:34:07.493" v="534" actId="478"/>
          <ac:picMkLst>
            <pc:docMk/>
            <pc:sldMk cId="3086576131" sldId="1842"/>
            <ac:picMk id="5" creationId="{8BF59313-D841-5819-2198-4DA5DF081C9B}"/>
          </ac:picMkLst>
        </pc:picChg>
        <pc:picChg chg="add mod">
          <ac:chgData name="Sarasin, Elise" userId="051ede2b-3008-44c0-bb19-c9bb04b8c5c9" providerId="ADAL" clId="{72A81F50-67CC-4AA0-BB1C-7119D3F94DDB}" dt="2024-03-22T12:34:34.458" v="542" actId="554"/>
          <ac:picMkLst>
            <pc:docMk/>
            <pc:sldMk cId="3086576131" sldId="1842"/>
            <ac:picMk id="7" creationId="{4D1A6A5F-C87C-B862-C866-0F74B1B8D195}"/>
          </ac:picMkLst>
        </pc:picChg>
      </pc:sldChg>
      <pc:sldChg chg="modSp new mod ord">
        <pc:chgData name="Sarasin, Elise" userId="051ede2b-3008-44c0-bb19-c9bb04b8c5c9" providerId="ADAL" clId="{72A81F50-67CC-4AA0-BB1C-7119D3F94DDB}" dt="2024-03-22T12:24:49.275" v="333" actId="20578"/>
        <pc:sldMkLst>
          <pc:docMk/>
          <pc:sldMk cId="3174286726" sldId="1843"/>
        </pc:sldMkLst>
        <pc:spChg chg="mod">
          <ac:chgData name="Sarasin, Elise" userId="051ede2b-3008-44c0-bb19-c9bb04b8c5c9" providerId="ADAL" clId="{72A81F50-67CC-4AA0-BB1C-7119D3F94DDB}" dt="2024-03-22T12:24:33.951" v="330" actId="20577"/>
          <ac:spMkLst>
            <pc:docMk/>
            <pc:sldMk cId="3174286726" sldId="1843"/>
            <ac:spMk id="2" creationId="{183B033E-2BA9-B886-8D05-AC3FFA71F64B}"/>
          </ac:spMkLst>
        </pc:spChg>
      </pc:sldChg>
      <pc:sldChg chg="addSp delSp modSp add mod modAnim modNotesTx">
        <pc:chgData name="Sarasin, Elise" userId="051ede2b-3008-44c0-bb19-c9bb04b8c5c9" providerId="ADAL" clId="{72A81F50-67CC-4AA0-BB1C-7119D3F94DDB}" dt="2024-03-22T16:00:25.222" v="1942" actId="1076"/>
        <pc:sldMkLst>
          <pc:docMk/>
          <pc:sldMk cId="3250383943" sldId="1844"/>
        </pc:sldMkLst>
        <pc:spChg chg="mod">
          <ac:chgData name="Sarasin, Elise" userId="051ede2b-3008-44c0-bb19-c9bb04b8c5c9" providerId="ADAL" clId="{72A81F50-67CC-4AA0-BB1C-7119D3F94DDB}" dt="2024-03-22T15:58:23.003" v="1934" actId="5793"/>
          <ac:spMkLst>
            <pc:docMk/>
            <pc:sldMk cId="3250383943" sldId="1844"/>
            <ac:spMk id="3" creationId="{81F000E5-C9A4-62A3-DBB2-636C08D7BF76}"/>
          </ac:spMkLst>
        </pc:spChg>
        <pc:spChg chg="del">
          <ac:chgData name="Sarasin, Elise" userId="051ede2b-3008-44c0-bb19-c9bb04b8c5c9" providerId="ADAL" clId="{72A81F50-67CC-4AA0-BB1C-7119D3F94DDB}" dt="2024-03-22T12:25:02.239" v="336" actId="478"/>
          <ac:spMkLst>
            <pc:docMk/>
            <pc:sldMk cId="3250383943" sldId="1844"/>
            <ac:spMk id="9" creationId="{369299FD-82FA-7F4E-4523-ED78CC921315}"/>
          </ac:spMkLst>
        </pc:spChg>
        <pc:spChg chg="add mod">
          <ac:chgData name="Sarasin, Elise" userId="051ede2b-3008-44c0-bb19-c9bb04b8c5c9" providerId="ADAL" clId="{72A81F50-67CC-4AA0-BB1C-7119D3F94DDB}" dt="2024-03-22T15:57:59.558" v="1907" actId="1076"/>
          <ac:spMkLst>
            <pc:docMk/>
            <pc:sldMk cId="3250383943" sldId="1844"/>
            <ac:spMk id="24" creationId="{E6944DAC-EC34-D081-4B9E-39AEE4D68F94}"/>
          </ac:spMkLst>
        </pc:spChg>
        <pc:spChg chg="add del mod">
          <ac:chgData name="Sarasin, Elise" userId="051ede2b-3008-44c0-bb19-c9bb04b8c5c9" providerId="ADAL" clId="{72A81F50-67CC-4AA0-BB1C-7119D3F94DDB}" dt="2024-03-22T13:03:10.838" v="1899" actId="478"/>
          <ac:spMkLst>
            <pc:docMk/>
            <pc:sldMk cId="3250383943" sldId="1844"/>
            <ac:spMk id="26" creationId="{8BAAA393-9961-5D36-84F9-030F529C21E4}"/>
          </ac:spMkLst>
        </pc:spChg>
        <pc:picChg chg="add mod">
          <ac:chgData name="Sarasin, Elise" userId="051ede2b-3008-44c0-bb19-c9bb04b8c5c9" providerId="ADAL" clId="{72A81F50-67CC-4AA0-BB1C-7119D3F94DDB}" dt="2024-03-22T12:43:00.414" v="608"/>
          <ac:picMkLst>
            <pc:docMk/>
            <pc:sldMk cId="3250383943" sldId="1844"/>
            <ac:picMk id="4" creationId="{C6847029-FCEA-31D2-4EE1-6817EB287EAB}"/>
          </ac:picMkLst>
        </pc:picChg>
        <pc:picChg chg="add mod">
          <ac:chgData name="Sarasin, Elise" userId="051ede2b-3008-44c0-bb19-c9bb04b8c5c9" providerId="ADAL" clId="{72A81F50-67CC-4AA0-BB1C-7119D3F94DDB}" dt="2024-03-22T12:43:00.414" v="608"/>
          <ac:picMkLst>
            <pc:docMk/>
            <pc:sldMk cId="3250383943" sldId="1844"/>
            <ac:picMk id="5" creationId="{562AD635-6D84-6E71-7222-493D14F0A89F}"/>
          </ac:picMkLst>
        </pc:picChg>
        <pc:picChg chg="add mod">
          <ac:chgData name="Sarasin, Elise" userId="051ede2b-3008-44c0-bb19-c9bb04b8c5c9" providerId="ADAL" clId="{72A81F50-67CC-4AA0-BB1C-7119D3F94DDB}" dt="2024-03-22T12:43:00.414" v="608"/>
          <ac:picMkLst>
            <pc:docMk/>
            <pc:sldMk cId="3250383943" sldId="1844"/>
            <ac:picMk id="6" creationId="{57154477-4212-A5E8-1357-2A55BDC0F7D3}"/>
          </ac:picMkLst>
        </pc:picChg>
        <pc:picChg chg="del">
          <ac:chgData name="Sarasin, Elise" userId="051ede2b-3008-44c0-bb19-c9bb04b8c5c9" providerId="ADAL" clId="{72A81F50-67CC-4AA0-BB1C-7119D3F94DDB}" dt="2024-03-22T12:25:02.714" v="337" actId="478"/>
          <ac:picMkLst>
            <pc:docMk/>
            <pc:sldMk cId="3250383943" sldId="1844"/>
            <ac:picMk id="7" creationId="{B6932A21-03E0-F2CA-4BC9-CB98342176A7}"/>
          </ac:picMkLst>
        </pc:picChg>
        <pc:picChg chg="del">
          <ac:chgData name="Sarasin, Elise" userId="051ede2b-3008-44c0-bb19-c9bb04b8c5c9" providerId="ADAL" clId="{72A81F50-67CC-4AA0-BB1C-7119D3F94DDB}" dt="2024-03-22T12:25:01.765" v="335" actId="478"/>
          <ac:picMkLst>
            <pc:docMk/>
            <pc:sldMk cId="3250383943" sldId="1844"/>
            <ac:picMk id="8" creationId="{9211BD88-513E-52F0-D362-EF093C60AE0C}"/>
          </ac:picMkLst>
        </pc:picChg>
        <pc:picChg chg="add mod">
          <ac:chgData name="Sarasin, Elise" userId="051ede2b-3008-44c0-bb19-c9bb04b8c5c9" providerId="ADAL" clId="{72A81F50-67CC-4AA0-BB1C-7119D3F94DDB}" dt="2024-03-22T12:43:00.414" v="608"/>
          <ac:picMkLst>
            <pc:docMk/>
            <pc:sldMk cId="3250383943" sldId="1844"/>
            <ac:picMk id="10" creationId="{0867FCD5-7661-24DF-8374-2A21FBC20627}"/>
          </ac:picMkLst>
        </pc:picChg>
        <pc:picChg chg="add mod">
          <ac:chgData name="Sarasin, Elise" userId="051ede2b-3008-44c0-bb19-c9bb04b8c5c9" providerId="ADAL" clId="{72A81F50-67CC-4AA0-BB1C-7119D3F94DDB}" dt="2024-03-22T12:43:00.414" v="608"/>
          <ac:picMkLst>
            <pc:docMk/>
            <pc:sldMk cId="3250383943" sldId="1844"/>
            <ac:picMk id="11" creationId="{63CB022A-0E10-8C7C-0CFB-92B71C253271}"/>
          </ac:picMkLst>
        </pc:picChg>
        <pc:picChg chg="add mod">
          <ac:chgData name="Sarasin, Elise" userId="051ede2b-3008-44c0-bb19-c9bb04b8c5c9" providerId="ADAL" clId="{72A81F50-67CC-4AA0-BB1C-7119D3F94DDB}" dt="2024-03-22T12:43:00.414" v="608"/>
          <ac:picMkLst>
            <pc:docMk/>
            <pc:sldMk cId="3250383943" sldId="1844"/>
            <ac:picMk id="12" creationId="{89058E49-2CE0-F0EF-C169-E54368B47F22}"/>
          </ac:picMkLst>
        </pc:picChg>
        <pc:picChg chg="add mod">
          <ac:chgData name="Sarasin, Elise" userId="051ede2b-3008-44c0-bb19-c9bb04b8c5c9" providerId="ADAL" clId="{72A81F50-67CC-4AA0-BB1C-7119D3F94DDB}" dt="2024-03-22T12:43:00.414" v="608"/>
          <ac:picMkLst>
            <pc:docMk/>
            <pc:sldMk cId="3250383943" sldId="1844"/>
            <ac:picMk id="13" creationId="{1F3B9B3E-A56E-5CF2-947A-6C730772DD81}"/>
          </ac:picMkLst>
        </pc:picChg>
        <pc:picChg chg="add mod">
          <ac:chgData name="Sarasin, Elise" userId="051ede2b-3008-44c0-bb19-c9bb04b8c5c9" providerId="ADAL" clId="{72A81F50-67CC-4AA0-BB1C-7119D3F94DDB}" dt="2024-03-22T12:43:00.414" v="608"/>
          <ac:picMkLst>
            <pc:docMk/>
            <pc:sldMk cId="3250383943" sldId="1844"/>
            <ac:picMk id="14" creationId="{1B400921-24FD-DBED-80C3-3AE527B66FDB}"/>
          </ac:picMkLst>
        </pc:picChg>
        <pc:picChg chg="add mod">
          <ac:chgData name="Sarasin, Elise" userId="051ede2b-3008-44c0-bb19-c9bb04b8c5c9" providerId="ADAL" clId="{72A81F50-67CC-4AA0-BB1C-7119D3F94DDB}" dt="2024-03-22T12:43:00.414" v="608"/>
          <ac:picMkLst>
            <pc:docMk/>
            <pc:sldMk cId="3250383943" sldId="1844"/>
            <ac:picMk id="15" creationId="{6043B58D-1ED2-E421-778F-7BD3E36810EB}"/>
          </ac:picMkLst>
        </pc:picChg>
        <pc:picChg chg="add mod">
          <ac:chgData name="Sarasin, Elise" userId="051ede2b-3008-44c0-bb19-c9bb04b8c5c9" providerId="ADAL" clId="{72A81F50-67CC-4AA0-BB1C-7119D3F94DDB}" dt="2024-03-22T12:43:00.414" v="608"/>
          <ac:picMkLst>
            <pc:docMk/>
            <pc:sldMk cId="3250383943" sldId="1844"/>
            <ac:picMk id="16" creationId="{D74D7BBD-ABC6-4901-2443-7DF3D4E3D6C7}"/>
          </ac:picMkLst>
        </pc:picChg>
        <pc:picChg chg="add mod">
          <ac:chgData name="Sarasin, Elise" userId="051ede2b-3008-44c0-bb19-c9bb04b8c5c9" providerId="ADAL" clId="{72A81F50-67CC-4AA0-BB1C-7119D3F94DDB}" dt="2024-03-22T12:43:00.414" v="608"/>
          <ac:picMkLst>
            <pc:docMk/>
            <pc:sldMk cId="3250383943" sldId="1844"/>
            <ac:picMk id="17" creationId="{3DDBB5E1-15DD-E2D9-3038-3C339448E1DD}"/>
          </ac:picMkLst>
        </pc:picChg>
        <pc:picChg chg="add mod">
          <ac:chgData name="Sarasin, Elise" userId="051ede2b-3008-44c0-bb19-c9bb04b8c5c9" providerId="ADAL" clId="{72A81F50-67CC-4AA0-BB1C-7119D3F94DDB}" dt="2024-03-22T12:43:00.414" v="608"/>
          <ac:picMkLst>
            <pc:docMk/>
            <pc:sldMk cId="3250383943" sldId="1844"/>
            <ac:picMk id="18" creationId="{A45BBC6D-64CA-481B-949A-ABDE992CBC8B}"/>
          </ac:picMkLst>
        </pc:picChg>
        <pc:picChg chg="add mod">
          <ac:chgData name="Sarasin, Elise" userId="051ede2b-3008-44c0-bb19-c9bb04b8c5c9" providerId="ADAL" clId="{72A81F50-67CC-4AA0-BB1C-7119D3F94DDB}" dt="2024-03-22T12:43:00.414" v="608"/>
          <ac:picMkLst>
            <pc:docMk/>
            <pc:sldMk cId="3250383943" sldId="1844"/>
            <ac:picMk id="19" creationId="{BBAF2AD1-24DD-93F8-7C14-0DBEB2122672}"/>
          </ac:picMkLst>
        </pc:picChg>
        <pc:picChg chg="add mod">
          <ac:chgData name="Sarasin, Elise" userId="051ede2b-3008-44c0-bb19-c9bb04b8c5c9" providerId="ADAL" clId="{72A81F50-67CC-4AA0-BB1C-7119D3F94DDB}" dt="2024-03-22T12:43:00.414" v="608"/>
          <ac:picMkLst>
            <pc:docMk/>
            <pc:sldMk cId="3250383943" sldId="1844"/>
            <ac:picMk id="20" creationId="{8B877CE2-1A1F-7B85-F4A9-05C5D28B3F2C}"/>
          </ac:picMkLst>
        </pc:picChg>
        <pc:picChg chg="add mod">
          <ac:chgData name="Sarasin, Elise" userId="051ede2b-3008-44c0-bb19-c9bb04b8c5c9" providerId="ADAL" clId="{72A81F50-67CC-4AA0-BB1C-7119D3F94DDB}" dt="2024-03-22T12:43:00.414" v="608"/>
          <ac:picMkLst>
            <pc:docMk/>
            <pc:sldMk cId="3250383943" sldId="1844"/>
            <ac:picMk id="21" creationId="{5C4078EF-7268-254E-65A2-1B0D677FA065}"/>
          </ac:picMkLst>
        </pc:picChg>
        <pc:picChg chg="add mod">
          <ac:chgData name="Sarasin, Elise" userId="051ede2b-3008-44c0-bb19-c9bb04b8c5c9" providerId="ADAL" clId="{72A81F50-67CC-4AA0-BB1C-7119D3F94DDB}" dt="2024-03-22T12:43:00.414" v="608"/>
          <ac:picMkLst>
            <pc:docMk/>
            <pc:sldMk cId="3250383943" sldId="1844"/>
            <ac:picMk id="22" creationId="{1373C899-BC55-FBF3-C262-CB6107D3B1B7}"/>
          </ac:picMkLst>
        </pc:picChg>
        <pc:picChg chg="add mod">
          <ac:chgData name="Sarasin, Elise" userId="051ede2b-3008-44c0-bb19-c9bb04b8c5c9" providerId="ADAL" clId="{72A81F50-67CC-4AA0-BB1C-7119D3F94DDB}" dt="2024-03-22T12:43:00.414" v="608"/>
          <ac:picMkLst>
            <pc:docMk/>
            <pc:sldMk cId="3250383943" sldId="1844"/>
            <ac:picMk id="23" creationId="{7CD9B5A7-44B9-04E1-16BB-26E4B885F905}"/>
          </ac:picMkLst>
        </pc:picChg>
        <pc:picChg chg="add mod">
          <ac:chgData name="Sarasin, Elise" userId="051ede2b-3008-44c0-bb19-c9bb04b8c5c9" providerId="ADAL" clId="{72A81F50-67CC-4AA0-BB1C-7119D3F94DDB}" dt="2024-03-22T16:00:25.222" v="1942" actId="1076"/>
          <ac:picMkLst>
            <pc:docMk/>
            <pc:sldMk cId="3250383943" sldId="1844"/>
            <ac:picMk id="25" creationId="{120B0CE6-48FE-A301-94E9-E27D67E17EBF}"/>
          </ac:picMkLst>
        </pc:picChg>
        <pc:picChg chg="add mod modCrop">
          <ac:chgData name="Sarasin, Elise" userId="051ede2b-3008-44c0-bb19-c9bb04b8c5c9" providerId="ADAL" clId="{72A81F50-67CC-4AA0-BB1C-7119D3F94DDB}" dt="2024-03-22T16:00:22.626" v="1940" actId="1076"/>
          <ac:picMkLst>
            <pc:docMk/>
            <pc:sldMk cId="3250383943" sldId="1844"/>
            <ac:picMk id="27" creationId="{0C05F79B-3D15-A1F2-1851-F660D314E592}"/>
          </ac:picMkLst>
        </pc:picChg>
        <pc:cxnChg chg="add del mod">
          <ac:chgData name="Sarasin, Elise" userId="051ede2b-3008-44c0-bb19-c9bb04b8c5c9" providerId="ADAL" clId="{72A81F50-67CC-4AA0-BB1C-7119D3F94DDB}" dt="2024-03-22T15:58:04.039" v="1908" actId="478"/>
          <ac:cxnSpMkLst>
            <pc:docMk/>
            <pc:sldMk cId="3250383943" sldId="1844"/>
            <ac:cxnSpMk id="8" creationId="{6EF6D6B2-91A2-8205-3FFB-E738ADA88227}"/>
          </ac:cxnSpMkLst>
        </pc:cxnChg>
      </pc:sldChg>
      <pc:sldChg chg="addSp delSp modSp new mod modAnim">
        <pc:chgData name="Sarasin, Elise" userId="051ede2b-3008-44c0-bb19-c9bb04b8c5c9" providerId="ADAL" clId="{72A81F50-67CC-4AA0-BB1C-7119D3F94DDB}" dt="2024-03-22T12:59:55.886" v="1847"/>
        <pc:sldMkLst>
          <pc:docMk/>
          <pc:sldMk cId="3628846976" sldId="1845"/>
        </pc:sldMkLst>
        <pc:spChg chg="add del mod">
          <ac:chgData name="Sarasin, Elise" userId="051ede2b-3008-44c0-bb19-c9bb04b8c5c9" providerId="ADAL" clId="{72A81F50-67CC-4AA0-BB1C-7119D3F94DDB}" dt="2024-03-22T12:57:23.117" v="1840" actId="478"/>
          <ac:spMkLst>
            <pc:docMk/>
            <pc:sldMk cId="3628846976" sldId="1845"/>
            <ac:spMk id="10" creationId="{795F9ABA-C237-A3C7-BEE9-DFB928DC95BF}"/>
          </ac:spMkLst>
        </pc:spChg>
        <pc:spChg chg="add del mod">
          <ac:chgData name="Sarasin, Elise" userId="051ede2b-3008-44c0-bb19-c9bb04b8c5c9" providerId="ADAL" clId="{72A81F50-67CC-4AA0-BB1C-7119D3F94DDB}" dt="2024-03-22T12:57:24.104" v="1841" actId="478"/>
          <ac:spMkLst>
            <pc:docMk/>
            <pc:sldMk cId="3628846976" sldId="1845"/>
            <ac:spMk id="11" creationId="{721816F6-3E61-BE5F-FE01-37BDB98961E7}"/>
          </ac:spMkLst>
        </pc:spChg>
        <pc:spChg chg="add mod">
          <ac:chgData name="Sarasin, Elise" userId="051ede2b-3008-44c0-bb19-c9bb04b8c5c9" providerId="ADAL" clId="{72A81F50-67CC-4AA0-BB1C-7119D3F94DDB}" dt="2024-03-22T12:58:25.139" v="1845" actId="1076"/>
          <ac:spMkLst>
            <pc:docMk/>
            <pc:sldMk cId="3628846976" sldId="1845"/>
            <ac:spMk id="12" creationId="{72D9987F-8799-C7D4-73B7-8072D696FEDB}"/>
          </ac:spMkLst>
        </pc:spChg>
        <pc:picChg chg="add del mod">
          <ac:chgData name="Sarasin, Elise" userId="051ede2b-3008-44c0-bb19-c9bb04b8c5c9" providerId="ADAL" clId="{72A81F50-67CC-4AA0-BB1C-7119D3F94DDB}" dt="2024-03-22T12:37:01.048" v="590" actId="478"/>
          <ac:picMkLst>
            <pc:docMk/>
            <pc:sldMk cId="3628846976" sldId="1845"/>
            <ac:picMk id="3" creationId="{0290D4EB-5355-5E93-F83C-B3089B90D6BE}"/>
          </ac:picMkLst>
        </pc:picChg>
        <pc:picChg chg="add mod">
          <ac:chgData name="Sarasin, Elise" userId="051ede2b-3008-44c0-bb19-c9bb04b8c5c9" providerId="ADAL" clId="{72A81F50-67CC-4AA0-BB1C-7119D3F94DDB}" dt="2024-03-22T12:53:46.296" v="1805" actId="1076"/>
          <ac:picMkLst>
            <pc:docMk/>
            <pc:sldMk cId="3628846976" sldId="1845"/>
            <ac:picMk id="5" creationId="{E7E6D12D-2848-EDE5-F673-ADDE9ECD9C69}"/>
          </ac:picMkLst>
        </pc:picChg>
        <pc:picChg chg="add del mod">
          <ac:chgData name="Sarasin, Elise" userId="051ede2b-3008-44c0-bb19-c9bb04b8c5c9" providerId="ADAL" clId="{72A81F50-67CC-4AA0-BB1C-7119D3F94DDB}" dt="2024-03-22T12:54:36.720" v="1816" actId="478"/>
          <ac:picMkLst>
            <pc:docMk/>
            <pc:sldMk cId="3628846976" sldId="1845"/>
            <ac:picMk id="7" creationId="{7981DB28-7D65-75D1-C283-2D57FF46D9E0}"/>
          </ac:picMkLst>
        </pc:picChg>
        <pc:picChg chg="add mod modCrop">
          <ac:chgData name="Sarasin, Elise" userId="051ede2b-3008-44c0-bb19-c9bb04b8c5c9" providerId="ADAL" clId="{72A81F50-67CC-4AA0-BB1C-7119D3F94DDB}" dt="2024-03-22T12:55:52.449" v="1835" actId="1076"/>
          <ac:picMkLst>
            <pc:docMk/>
            <pc:sldMk cId="3628846976" sldId="1845"/>
            <ac:picMk id="9" creationId="{2A4E557C-5F1D-C9EC-5073-94CDEAF85368}"/>
          </ac:picMkLst>
        </pc:picChg>
      </pc:sldChg>
      <pc:sldChg chg="addSp delSp modSp new mod chgLayout modNotesTx">
        <pc:chgData name="Sarasin, Elise" userId="051ede2b-3008-44c0-bb19-c9bb04b8c5c9" providerId="ADAL" clId="{72A81F50-67CC-4AA0-BB1C-7119D3F94DDB}" dt="2024-03-22T12:52:35.913" v="1804" actId="20577"/>
        <pc:sldMkLst>
          <pc:docMk/>
          <pc:sldMk cId="4001266747" sldId="1846"/>
        </pc:sldMkLst>
        <pc:spChg chg="mod ord">
          <ac:chgData name="Sarasin, Elise" userId="051ede2b-3008-44c0-bb19-c9bb04b8c5c9" providerId="ADAL" clId="{72A81F50-67CC-4AA0-BB1C-7119D3F94DDB}" dt="2024-03-22T12:47:57.136" v="993" actId="700"/>
          <ac:spMkLst>
            <pc:docMk/>
            <pc:sldMk cId="4001266747" sldId="1846"/>
            <ac:spMk id="2" creationId="{220F8C92-67A5-409F-9C4E-369FD274318E}"/>
          </ac:spMkLst>
        </pc:spChg>
        <pc:spChg chg="del">
          <ac:chgData name="Sarasin, Elise" userId="051ede2b-3008-44c0-bb19-c9bb04b8c5c9" providerId="ADAL" clId="{72A81F50-67CC-4AA0-BB1C-7119D3F94DDB}" dt="2024-03-22T12:40:01.830" v="596" actId="931"/>
          <ac:spMkLst>
            <pc:docMk/>
            <pc:sldMk cId="4001266747" sldId="1846"/>
            <ac:spMk id="3" creationId="{92D4D706-5AE9-1351-CECB-2E53371605B6}"/>
          </ac:spMkLst>
        </pc:spChg>
        <pc:spChg chg="add del mod">
          <ac:chgData name="Sarasin, Elise" userId="051ede2b-3008-44c0-bb19-c9bb04b8c5c9" providerId="ADAL" clId="{72A81F50-67CC-4AA0-BB1C-7119D3F94DDB}" dt="2024-03-22T12:46:19.626" v="837" actId="478"/>
          <ac:spMkLst>
            <pc:docMk/>
            <pc:sldMk cId="4001266747" sldId="1846"/>
            <ac:spMk id="9" creationId="{E52847A0-7CA8-B455-C651-D0EA01748C6A}"/>
          </ac:spMkLst>
        </pc:spChg>
        <pc:spChg chg="add del mod ord">
          <ac:chgData name="Sarasin, Elise" userId="051ede2b-3008-44c0-bb19-c9bb04b8c5c9" providerId="ADAL" clId="{72A81F50-67CC-4AA0-BB1C-7119D3F94DDB}" dt="2024-03-22T12:48:04.780" v="995" actId="478"/>
          <ac:spMkLst>
            <pc:docMk/>
            <pc:sldMk cId="4001266747" sldId="1846"/>
            <ac:spMk id="10" creationId="{9CBFA093-4942-AB20-834D-EF9DDC14A566}"/>
          </ac:spMkLst>
        </pc:spChg>
        <pc:picChg chg="add del mod">
          <ac:chgData name="Sarasin, Elise" userId="051ede2b-3008-44c0-bb19-c9bb04b8c5c9" providerId="ADAL" clId="{72A81F50-67CC-4AA0-BB1C-7119D3F94DDB}" dt="2024-03-22T12:41:37.266" v="606" actId="478"/>
          <ac:picMkLst>
            <pc:docMk/>
            <pc:sldMk cId="4001266747" sldId="1846"/>
            <ac:picMk id="5" creationId="{4A1DA7E8-F106-174F-C476-D5DABC22468D}"/>
          </ac:picMkLst>
        </pc:picChg>
        <pc:picChg chg="add del mod">
          <ac:chgData name="Sarasin, Elise" userId="051ede2b-3008-44c0-bb19-c9bb04b8c5c9" providerId="ADAL" clId="{72A81F50-67CC-4AA0-BB1C-7119D3F94DDB}" dt="2024-03-22T12:41:08.730" v="601" actId="21"/>
          <ac:picMkLst>
            <pc:docMk/>
            <pc:sldMk cId="4001266747" sldId="1846"/>
            <ac:picMk id="6" creationId="{CC2EE14E-4C77-4BF6-868A-1442FCDB1E1C}"/>
          </ac:picMkLst>
        </pc:picChg>
        <pc:picChg chg="add mod">
          <ac:chgData name="Sarasin, Elise" userId="051ede2b-3008-44c0-bb19-c9bb04b8c5c9" providerId="ADAL" clId="{72A81F50-67CC-4AA0-BB1C-7119D3F94DDB}" dt="2024-03-22T12:48:12.256" v="1031" actId="1038"/>
          <ac:picMkLst>
            <pc:docMk/>
            <pc:sldMk cId="4001266747" sldId="1846"/>
            <ac:picMk id="7" creationId="{CC2EE14E-4C77-4BF6-868A-1442FCDB1E1C}"/>
          </ac:picMkLst>
        </pc:picChg>
      </pc:sldChg>
      <pc:sldChg chg="addSp modSp new mod">
        <pc:chgData name="Sarasin, Elise" userId="051ede2b-3008-44c0-bb19-c9bb04b8c5c9" providerId="ADAL" clId="{72A81F50-67CC-4AA0-BB1C-7119D3F94DDB}" dt="2024-03-22T13:00:11.498" v="1850" actId="1076"/>
        <pc:sldMkLst>
          <pc:docMk/>
          <pc:sldMk cId="3894045695" sldId="1847"/>
        </pc:sldMkLst>
        <pc:spChg chg="mod">
          <ac:chgData name="Sarasin, Elise" userId="051ede2b-3008-44c0-bb19-c9bb04b8c5c9" providerId="ADAL" clId="{72A81F50-67CC-4AA0-BB1C-7119D3F94DDB}" dt="2024-03-22T12:44:14.183" v="647" actId="20577"/>
          <ac:spMkLst>
            <pc:docMk/>
            <pc:sldMk cId="3894045695" sldId="1847"/>
            <ac:spMk id="2" creationId="{D409099C-304D-7D98-9A79-97D8ADD2522B}"/>
          </ac:spMkLst>
        </pc:spChg>
        <pc:spChg chg="add mod">
          <ac:chgData name="Sarasin, Elise" userId="051ede2b-3008-44c0-bb19-c9bb04b8c5c9" providerId="ADAL" clId="{72A81F50-67CC-4AA0-BB1C-7119D3F94DDB}" dt="2024-03-22T13:00:11.498" v="1850" actId="1076"/>
          <ac:spMkLst>
            <pc:docMk/>
            <pc:sldMk cId="3894045695" sldId="1847"/>
            <ac:spMk id="4" creationId="{FDBAD637-7DE7-FA8B-A05F-379556487F3E}"/>
          </ac:spMkLst>
        </pc:spChg>
      </pc:sldChg>
    </pc:docChg>
  </pc:docChgLst>
  <pc:docChgLst>
    <pc:chgData name="Sarasin, Elise" userId="051ede2b-3008-44c0-bb19-c9bb04b8c5c9" providerId="ADAL" clId="{E8B87405-9082-4B2E-A58B-363C3B629464}"/>
    <pc:docChg chg="undo custSel addSld delSld modSld modMainMaster modSection">
      <pc:chgData name="Sarasin, Elise" userId="051ede2b-3008-44c0-bb19-c9bb04b8c5c9" providerId="ADAL" clId="{E8B87405-9082-4B2E-A58B-363C3B629464}" dt="2024-06-20T15:06:08.495" v="2347" actId="14826"/>
      <pc:docMkLst>
        <pc:docMk/>
      </pc:docMkLst>
      <pc:sldChg chg="delSp mod">
        <pc:chgData name="Sarasin, Elise" userId="051ede2b-3008-44c0-bb19-c9bb04b8c5c9" providerId="ADAL" clId="{E8B87405-9082-4B2E-A58B-363C3B629464}" dt="2024-06-17T19:04:33.891" v="0" actId="478"/>
        <pc:sldMkLst>
          <pc:docMk/>
          <pc:sldMk cId="3929194274" sldId="334"/>
        </pc:sldMkLst>
        <pc:spChg chg="del">
          <ac:chgData name="Sarasin, Elise" userId="051ede2b-3008-44c0-bb19-c9bb04b8c5c9" providerId="ADAL" clId="{E8B87405-9082-4B2E-A58B-363C3B629464}" dt="2024-06-17T19:04:33.891" v="0" actId="478"/>
          <ac:spMkLst>
            <pc:docMk/>
            <pc:sldMk cId="3929194274" sldId="334"/>
            <ac:spMk id="3" creationId="{08C6C527-E6DE-0418-C392-0775D8FD3EE2}"/>
          </ac:spMkLst>
        </pc:spChg>
      </pc:sldChg>
      <pc:sldChg chg="addSp modSp mod">
        <pc:chgData name="Sarasin, Elise" userId="051ede2b-3008-44c0-bb19-c9bb04b8c5c9" providerId="ADAL" clId="{E8B87405-9082-4B2E-A58B-363C3B629464}" dt="2024-06-17T22:06:32.249" v="2344" actId="1076"/>
        <pc:sldMkLst>
          <pc:docMk/>
          <pc:sldMk cId="436510298" sldId="337"/>
        </pc:sldMkLst>
        <pc:picChg chg="add mod">
          <ac:chgData name="Sarasin, Elise" userId="051ede2b-3008-44c0-bb19-c9bb04b8c5c9" providerId="ADAL" clId="{E8B87405-9082-4B2E-A58B-363C3B629464}" dt="2024-06-17T22:05:31.908" v="2339" actId="1076"/>
          <ac:picMkLst>
            <pc:docMk/>
            <pc:sldMk cId="436510298" sldId="337"/>
            <ac:picMk id="4" creationId="{D2A88F49-F496-C126-E928-55F011162B88}"/>
          </ac:picMkLst>
        </pc:picChg>
        <pc:picChg chg="add mod">
          <ac:chgData name="Sarasin, Elise" userId="051ede2b-3008-44c0-bb19-c9bb04b8c5c9" providerId="ADAL" clId="{E8B87405-9082-4B2E-A58B-363C3B629464}" dt="2024-06-17T22:06:32.249" v="2344" actId="1076"/>
          <ac:picMkLst>
            <pc:docMk/>
            <pc:sldMk cId="436510298" sldId="337"/>
            <ac:picMk id="6" creationId="{3F34DD3C-BE74-F45A-3DE7-66ECDFD488B1}"/>
          </ac:picMkLst>
        </pc:picChg>
      </pc:sldChg>
      <pc:sldChg chg="addSp delSp modSp mod">
        <pc:chgData name="Sarasin, Elise" userId="051ede2b-3008-44c0-bb19-c9bb04b8c5c9" providerId="ADAL" clId="{E8B87405-9082-4B2E-A58B-363C3B629464}" dt="2024-06-17T19:16:32.089" v="278" actId="1076"/>
        <pc:sldMkLst>
          <pc:docMk/>
          <pc:sldMk cId="2937838435" sldId="1316"/>
        </pc:sldMkLst>
        <pc:spChg chg="mod">
          <ac:chgData name="Sarasin, Elise" userId="051ede2b-3008-44c0-bb19-c9bb04b8c5c9" providerId="ADAL" clId="{E8B87405-9082-4B2E-A58B-363C3B629464}" dt="2024-06-17T19:15:45.736" v="217" actId="1076"/>
          <ac:spMkLst>
            <pc:docMk/>
            <pc:sldMk cId="2937838435" sldId="1316"/>
            <ac:spMk id="3" creationId="{403B2AD3-3EC6-7D78-314D-F6747FF77BE1}"/>
          </ac:spMkLst>
        </pc:spChg>
        <pc:spChg chg="del">
          <ac:chgData name="Sarasin, Elise" userId="051ede2b-3008-44c0-bb19-c9bb04b8c5c9" providerId="ADAL" clId="{E8B87405-9082-4B2E-A58B-363C3B629464}" dt="2024-06-17T19:12:00.575" v="12" actId="478"/>
          <ac:spMkLst>
            <pc:docMk/>
            <pc:sldMk cId="2937838435" sldId="1316"/>
            <ac:spMk id="9" creationId="{AABF4B34-A120-D0B7-D1F9-46115CFC7ACD}"/>
          </ac:spMkLst>
        </pc:spChg>
        <pc:spChg chg="mod ord">
          <ac:chgData name="Sarasin, Elise" userId="051ede2b-3008-44c0-bb19-c9bb04b8c5c9" providerId="ADAL" clId="{E8B87405-9082-4B2E-A58B-363C3B629464}" dt="2024-06-17T19:16:32.089" v="278" actId="1076"/>
          <ac:spMkLst>
            <pc:docMk/>
            <pc:sldMk cId="2937838435" sldId="1316"/>
            <ac:spMk id="11" creationId="{E2F2996F-DCF3-B82F-C9C4-1E0F40429510}"/>
          </ac:spMkLst>
        </pc:spChg>
        <pc:spChg chg="add mod ord">
          <ac:chgData name="Sarasin, Elise" userId="051ede2b-3008-44c0-bb19-c9bb04b8c5c9" providerId="ADAL" clId="{E8B87405-9082-4B2E-A58B-363C3B629464}" dt="2024-06-17T19:14:23.179" v="80" actId="164"/>
          <ac:spMkLst>
            <pc:docMk/>
            <pc:sldMk cId="2937838435" sldId="1316"/>
            <ac:spMk id="15" creationId="{5486F232-C932-9367-4F41-8C8E66792845}"/>
          </ac:spMkLst>
        </pc:spChg>
        <pc:spChg chg="add mod">
          <ac:chgData name="Sarasin, Elise" userId="051ede2b-3008-44c0-bb19-c9bb04b8c5c9" providerId="ADAL" clId="{E8B87405-9082-4B2E-A58B-363C3B629464}" dt="2024-06-17T19:14:52.075" v="90"/>
          <ac:spMkLst>
            <pc:docMk/>
            <pc:sldMk cId="2937838435" sldId="1316"/>
            <ac:spMk id="17" creationId="{AB434CB4-83DD-F712-B48A-B552946270D3}"/>
          </ac:spMkLst>
        </pc:spChg>
        <pc:grpChg chg="add mod">
          <ac:chgData name="Sarasin, Elise" userId="051ede2b-3008-44c0-bb19-c9bb04b8c5c9" providerId="ADAL" clId="{E8B87405-9082-4B2E-A58B-363C3B629464}" dt="2024-06-17T19:14:23.179" v="80" actId="164"/>
          <ac:grpSpMkLst>
            <pc:docMk/>
            <pc:sldMk cId="2937838435" sldId="1316"/>
            <ac:grpSpMk id="14" creationId="{28BBD5C8-336D-6252-6C37-1AA2913E6AC6}"/>
          </ac:grpSpMkLst>
        </pc:grpChg>
        <pc:grpChg chg="add mod">
          <ac:chgData name="Sarasin, Elise" userId="051ede2b-3008-44c0-bb19-c9bb04b8c5c9" providerId="ADAL" clId="{E8B87405-9082-4B2E-A58B-363C3B629464}" dt="2024-06-17T19:15:48.617" v="218" actId="1076"/>
          <ac:grpSpMkLst>
            <pc:docMk/>
            <pc:sldMk cId="2937838435" sldId="1316"/>
            <ac:grpSpMk id="16" creationId="{EE755933-7C41-86DC-70D0-4166A6FD8934}"/>
          </ac:grpSpMkLst>
        </pc:grpChg>
        <pc:picChg chg="add mod modCrop">
          <ac:chgData name="Sarasin, Elise" userId="051ede2b-3008-44c0-bb19-c9bb04b8c5c9" providerId="ADAL" clId="{E8B87405-9082-4B2E-A58B-363C3B629464}" dt="2024-06-17T19:13:08.338" v="35" actId="208"/>
          <ac:picMkLst>
            <pc:docMk/>
            <pc:sldMk cId="2937838435" sldId="1316"/>
            <ac:picMk id="7" creationId="{D05FB137-F6BD-873F-4144-5AEECB5C5F7F}"/>
          </ac:picMkLst>
        </pc:picChg>
        <pc:picChg chg="add mod modCrop">
          <ac:chgData name="Sarasin, Elise" userId="051ede2b-3008-44c0-bb19-c9bb04b8c5c9" providerId="ADAL" clId="{E8B87405-9082-4B2E-A58B-363C3B629464}" dt="2024-06-17T19:13:08.338" v="35" actId="208"/>
          <ac:picMkLst>
            <pc:docMk/>
            <pc:sldMk cId="2937838435" sldId="1316"/>
            <ac:picMk id="13" creationId="{7969FF98-9014-9DBF-519D-67AE67ACD0B4}"/>
          </ac:picMkLst>
        </pc:picChg>
      </pc:sldChg>
      <pc:sldChg chg="modSp mod">
        <pc:chgData name="Sarasin, Elise" userId="051ede2b-3008-44c0-bb19-c9bb04b8c5c9" providerId="ADAL" clId="{E8B87405-9082-4B2E-A58B-363C3B629464}" dt="2024-06-17T19:56:47.992" v="1856" actId="14826"/>
        <pc:sldMkLst>
          <pc:docMk/>
          <pc:sldMk cId="2786174302" sldId="1425"/>
        </pc:sldMkLst>
        <pc:picChg chg="mod">
          <ac:chgData name="Sarasin, Elise" userId="051ede2b-3008-44c0-bb19-c9bb04b8c5c9" providerId="ADAL" clId="{E8B87405-9082-4B2E-A58B-363C3B629464}" dt="2024-06-17T19:56:47.992" v="1856" actId="14826"/>
          <ac:picMkLst>
            <pc:docMk/>
            <pc:sldMk cId="2786174302" sldId="1425"/>
            <ac:picMk id="11" creationId="{AE2E59CD-58A2-7FBD-7043-1487387F5962}"/>
          </ac:picMkLst>
        </pc:picChg>
      </pc:sldChg>
      <pc:sldChg chg="modSp mod">
        <pc:chgData name="Sarasin, Elise" userId="051ede2b-3008-44c0-bb19-c9bb04b8c5c9" providerId="ADAL" clId="{E8B87405-9082-4B2E-A58B-363C3B629464}" dt="2024-06-17T19:56:36.573" v="1855" actId="14826"/>
        <pc:sldMkLst>
          <pc:docMk/>
          <pc:sldMk cId="517762390" sldId="1522"/>
        </pc:sldMkLst>
        <pc:picChg chg="mod">
          <ac:chgData name="Sarasin, Elise" userId="051ede2b-3008-44c0-bb19-c9bb04b8c5c9" providerId="ADAL" clId="{E8B87405-9082-4B2E-A58B-363C3B629464}" dt="2024-06-17T19:56:36.573" v="1855" actId="14826"/>
          <ac:picMkLst>
            <pc:docMk/>
            <pc:sldMk cId="517762390" sldId="1522"/>
            <ac:picMk id="3" creationId="{70D95509-C390-038C-0F5F-6E0F9635C1DB}"/>
          </ac:picMkLst>
        </pc:picChg>
      </pc:sldChg>
      <pc:sldChg chg="delSp modSp mod">
        <pc:chgData name="Sarasin, Elise" userId="051ede2b-3008-44c0-bb19-c9bb04b8c5c9" providerId="ADAL" clId="{E8B87405-9082-4B2E-A58B-363C3B629464}" dt="2024-06-17T19:58:08.130" v="1866" actId="14826"/>
        <pc:sldMkLst>
          <pc:docMk/>
          <pc:sldMk cId="4149186321" sldId="1523"/>
        </pc:sldMkLst>
        <pc:spChg chg="del">
          <ac:chgData name="Sarasin, Elise" userId="051ede2b-3008-44c0-bb19-c9bb04b8c5c9" providerId="ADAL" clId="{E8B87405-9082-4B2E-A58B-363C3B629464}" dt="2024-06-17T19:57:57.220" v="1865" actId="478"/>
          <ac:spMkLst>
            <pc:docMk/>
            <pc:sldMk cId="4149186321" sldId="1523"/>
            <ac:spMk id="13" creationId="{98392651-141F-AD84-6C60-C0EB6FA734A0}"/>
          </ac:spMkLst>
        </pc:spChg>
        <pc:picChg chg="mod">
          <ac:chgData name="Sarasin, Elise" userId="051ede2b-3008-44c0-bb19-c9bb04b8c5c9" providerId="ADAL" clId="{E8B87405-9082-4B2E-A58B-363C3B629464}" dt="2024-06-17T19:57:54.915" v="1864" actId="14826"/>
          <ac:picMkLst>
            <pc:docMk/>
            <pc:sldMk cId="4149186321" sldId="1523"/>
            <ac:picMk id="3" creationId="{70D95509-C390-038C-0F5F-6E0F9635C1DB}"/>
          </ac:picMkLst>
        </pc:picChg>
        <pc:picChg chg="mod">
          <ac:chgData name="Sarasin, Elise" userId="051ede2b-3008-44c0-bb19-c9bb04b8c5c9" providerId="ADAL" clId="{E8B87405-9082-4B2E-A58B-363C3B629464}" dt="2024-06-17T19:58:08.130" v="1866" actId="14826"/>
          <ac:picMkLst>
            <pc:docMk/>
            <pc:sldMk cId="4149186321" sldId="1523"/>
            <ac:picMk id="5" creationId="{01029AEA-975D-2A82-51D6-E44420EF978A}"/>
          </ac:picMkLst>
        </pc:picChg>
      </pc:sldChg>
      <pc:sldChg chg="modSp mod modTransition">
        <pc:chgData name="Sarasin, Elise" userId="051ede2b-3008-44c0-bb19-c9bb04b8c5c9" providerId="ADAL" clId="{E8B87405-9082-4B2E-A58B-363C3B629464}" dt="2024-06-17T19:55:04.112" v="1833" actId="167"/>
        <pc:sldMkLst>
          <pc:docMk/>
          <pc:sldMk cId="1864066153" sldId="1597"/>
        </pc:sldMkLst>
        <pc:graphicFrameChg chg="ord">
          <ac:chgData name="Sarasin, Elise" userId="051ede2b-3008-44c0-bb19-c9bb04b8c5c9" providerId="ADAL" clId="{E8B87405-9082-4B2E-A58B-363C3B629464}" dt="2024-06-17T19:55:04.112" v="1833" actId="167"/>
          <ac:graphicFrameMkLst>
            <pc:docMk/>
            <pc:sldMk cId="1864066153" sldId="1597"/>
            <ac:graphicFrameMk id="16" creationId="{DB15B418-14FB-4DFD-9F83-746BE6C62697}"/>
          </ac:graphicFrameMkLst>
        </pc:graphicFrameChg>
        <pc:picChg chg="mod">
          <ac:chgData name="Sarasin, Elise" userId="051ede2b-3008-44c0-bb19-c9bb04b8c5c9" providerId="ADAL" clId="{E8B87405-9082-4B2E-A58B-363C3B629464}" dt="2024-06-17T19:54:30.588" v="1828" actId="14826"/>
          <ac:picMkLst>
            <pc:docMk/>
            <pc:sldMk cId="1864066153" sldId="1597"/>
            <ac:picMk id="3" creationId="{70D95509-C390-038C-0F5F-6E0F9635C1DB}"/>
          </ac:picMkLst>
        </pc:picChg>
      </pc:sldChg>
      <pc:sldChg chg="modSp mod">
        <pc:chgData name="Sarasin, Elise" userId="051ede2b-3008-44c0-bb19-c9bb04b8c5c9" providerId="ADAL" clId="{E8B87405-9082-4B2E-A58B-363C3B629464}" dt="2024-06-17T19:55:38.876" v="1843" actId="14826"/>
        <pc:sldMkLst>
          <pc:docMk/>
          <pc:sldMk cId="2160294811" sldId="1598"/>
        </pc:sldMkLst>
        <pc:picChg chg="mod">
          <ac:chgData name="Sarasin, Elise" userId="051ede2b-3008-44c0-bb19-c9bb04b8c5c9" providerId="ADAL" clId="{E8B87405-9082-4B2E-A58B-363C3B629464}" dt="2024-06-17T19:55:38.876" v="1843" actId="14826"/>
          <ac:picMkLst>
            <pc:docMk/>
            <pc:sldMk cId="2160294811" sldId="1598"/>
            <ac:picMk id="3" creationId="{70D95509-C390-038C-0F5F-6E0F9635C1DB}"/>
          </ac:picMkLst>
        </pc:picChg>
      </pc:sldChg>
      <pc:sldChg chg="addSp modSp">
        <pc:chgData name="Sarasin, Elise" userId="051ede2b-3008-44c0-bb19-c9bb04b8c5c9" providerId="ADAL" clId="{E8B87405-9082-4B2E-A58B-363C3B629464}" dt="2024-06-17T19:58:27.021" v="1867"/>
        <pc:sldMkLst>
          <pc:docMk/>
          <pc:sldMk cId="3874404592" sldId="1612"/>
        </pc:sldMkLst>
        <pc:picChg chg="add mod">
          <ac:chgData name="Sarasin, Elise" userId="051ede2b-3008-44c0-bb19-c9bb04b8c5c9" providerId="ADAL" clId="{E8B87405-9082-4B2E-A58B-363C3B629464}" dt="2024-06-17T19:58:27.021" v="1867"/>
          <ac:picMkLst>
            <pc:docMk/>
            <pc:sldMk cId="3874404592" sldId="1612"/>
            <ac:picMk id="3" creationId="{4738AC45-7E88-4201-E39A-3F87118626B9}"/>
          </ac:picMkLst>
        </pc:picChg>
      </pc:sldChg>
      <pc:sldChg chg="modSp mod chgLayout">
        <pc:chgData name="Sarasin, Elise" userId="051ede2b-3008-44c0-bb19-c9bb04b8c5c9" providerId="ADAL" clId="{E8B87405-9082-4B2E-A58B-363C3B629464}" dt="2024-06-17T19:17:09.306" v="283" actId="20577"/>
        <pc:sldMkLst>
          <pc:docMk/>
          <pc:sldMk cId="450880622" sldId="1656"/>
        </pc:sldMkLst>
        <pc:spChg chg="mod ord">
          <ac:chgData name="Sarasin, Elise" userId="051ede2b-3008-44c0-bb19-c9bb04b8c5c9" providerId="ADAL" clId="{E8B87405-9082-4B2E-A58B-363C3B629464}" dt="2024-06-17T19:16:44.178" v="279" actId="700"/>
          <ac:spMkLst>
            <pc:docMk/>
            <pc:sldMk cId="450880622" sldId="1656"/>
            <ac:spMk id="2" creationId="{00000000-0000-0000-0000-000000000000}"/>
          </ac:spMkLst>
        </pc:spChg>
        <pc:spChg chg="mod">
          <ac:chgData name="Sarasin, Elise" userId="051ede2b-3008-44c0-bb19-c9bb04b8c5c9" providerId="ADAL" clId="{E8B87405-9082-4B2E-A58B-363C3B629464}" dt="2024-06-17T19:17:09.306" v="283" actId="20577"/>
          <ac:spMkLst>
            <pc:docMk/>
            <pc:sldMk cId="450880622" sldId="1656"/>
            <ac:spMk id="4" creationId="{5BCF2224-AEB2-F06A-6247-B669BB69F3EA}"/>
          </ac:spMkLst>
        </pc:spChg>
        <pc:spChg chg="mod ord">
          <ac:chgData name="Sarasin, Elise" userId="051ede2b-3008-44c0-bb19-c9bb04b8c5c9" providerId="ADAL" clId="{E8B87405-9082-4B2E-A58B-363C3B629464}" dt="2024-06-17T19:16:51.893" v="280" actId="2711"/>
          <ac:spMkLst>
            <pc:docMk/>
            <pc:sldMk cId="450880622" sldId="1656"/>
            <ac:spMk id="8" creationId="{C040C33A-5118-58B2-5A99-5AEC6BDC9853}"/>
          </ac:spMkLst>
        </pc:spChg>
      </pc:sldChg>
      <pc:sldChg chg="addSp delSp modSp mod modAnim">
        <pc:chgData name="Sarasin, Elise" userId="051ede2b-3008-44c0-bb19-c9bb04b8c5c9" providerId="ADAL" clId="{E8B87405-9082-4B2E-A58B-363C3B629464}" dt="2024-06-17T19:56:11.344" v="1849" actId="14100"/>
        <pc:sldMkLst>
          <pc:docMk/>
          <pc:sldMk cId="2640767277" sldId="1665"/>
        </pc:sldMkLst>
        <pc:spChg chg="del mod">
          <ac:chgData name="Sarasin, Elise" userId="051ede2b-3008-44c0-bb19-c9bb04b8c5c9" providerId="ADAL" clId="{E8B87405-9082-4B2E-A58B-363C3B629464}" dt="2024-06-17T19:55:13.876" v="1836" actId="478"/>
          <ac:spMkLst>
            <pc:docMk/>
            <pc:sldMk cId="2640767277" sldId="1665"/>
            <ac:spMk id="5" creationId="{4E509578-17DC-E0ED-FC49-FB579B433ED0}"/>
          </ac:spMkLst>
        </pc:spChg>
        <pc:spChg chg="add mod">
          <ac:chgData name="Sarasin, Elise" userId="051ede2b-3008-44c0-bb19-c9bb04b8c5c9" providerId="ADAL" clId="{E8B87405-9082-4B2E-A58B-363C3B629464}" dt="2024-06-17T19:56:11.344" v="1849" actId="14100"/>
          <ac:spMkLst>
            <pc:docMk/>
            <pc:sldMk cId="2640767277" sldId="1665"/>
            <ac:spMk id="6" creationId="{129DADE8-1281-44A3-1D96-64014ACCD45A}"/>
          </ac:spMkLst>
        </pc:spChg>
        <pc:picChg chg="add mod">
          <ac:chgData name="Sarasin, Elise" userId="051ede2b-3008-44c0-bb19-c9bb04b8c5c9" providerId="ADAL" clId="{E8B87405-9082-4B2E-A58B-363C3B629464}" dt="2024-06-17T19:54:19.907" v="1827" actId="1076"/>
          <ac:picMkLst>
            <pc:docMk/>
            <pc:sldMk cId="2640767277" sldId="1665"/>
            <ac:picMk id="3" creationId="{4D840F47-2BB2-1444-36A9-7BCC15B66761}"/>
          </ac:picMkLst>
        </pc:picChg>
        <pc:picChg chg="mod">
          <ac:chgData name="Sarasin, Elise" userId="051ede2b-3008-44c0-bb19-c9bb04b8c5c9" providerId="ADAL" clId="{E8B87405-9082-4B2E-A58B-363C3B629464}" dt="2024-06-17T19:54:13.589" v="1823" actId="1076"/>
          <ac:picMkLst>
            <pc:docMk/>
            <pc:sldMk cId="2640767277" sldId="1665"/>
            <ac:picMk id="4" creationId="{817E5C7A-D38A-8649-F6B3-E222BB2ACAA2}"/>
          </ac:picMkLst>
        </pc:picChg>
      </pc:sldChg>
      <pc:sldChg chg="addSp delSp modSp mod">
        <pc:chgData name="Sarasin, Elise" userId="051ede2b-3008-44c0-bb19-c9bb04b8c5c9" providerId="ADAL" clId="{E8B87405-9082-4B2E-A58B-363C3B629464}" dt="2024-06-17T19:56:25.893" v="1854" actId="14100"/>
        <pc:sldMkLst>
          <pc:docMk/>
          <pc:sldMk cId="3600805279" sldId="1666"/>
        </pc:sldMkLst>
        <pc:spChg chg="del">
          <ac:chgData name="Sarasin, Elise" userId="051ede2b-3008-44c0-bb19-c9bb04b8c5c9" providerId="ADAL" clId="{E8B87405-9082-4B2E-A58B-363C3B629464}" dt="2024-06-17T19:56:17.593" v="1850" actId="478"/>
          <ac:spMkLst>
            <pc:docMk/>
            <pc:sldMk cId="3600805279" sldId="1666"/>
            <ac:spMk id="5" creationId="{4E509578-17DC-E0ED-FC49-FB579B433ED0}"/>
          </ac:spMkLst>
        </pc:spChg>
        <pc:spChg chg="add mod">
          <ac:chgData name="Sarasin, Elise" userId="051ede2b-3008-44c0-bb19-c9bb04b8c5c9" providerId="ADAL" clId="{E8B87405-9082-4B2E-A58B-363C3B629464}" dt="2024-06-17T19:56:25.893" v="1854" actId="14100"/>
          <ac:spMkLst>
            <pc:docMk/>
            <pc:sldMk cId="3600805279" sldId="1666"/>
            <ac:spMk id="6" creationId="{3CEA64E2-00EF-43A3-5D7D-ECB67174E89A}"/>
          </ac:spMkLst>
        </pc:spChg>
        <pc:picChg chg="add mod">
          <ac:chgData name="Sarasin, Elise" userId="051ede2b-3008-44c0-bb19-c9bb04b8c5c9" providerId="ADAL" clId="{E8B87405-9082-4B2E-A58B-363C3B629464}" dt="2024-06-17T19:55:46.867" v="1844"/>
          <ac:picMkLst>
            <pc:docMk/>
            <pc:sldMk cId="3600805279" sldId="1666"/>
            <ac:picMk id="3" creationId="{64C491EA-FAA6-3F57-76C3-E1658B0ACDEB}"/>
          </ac:picMkLst>
        </pc:picChg>
      </pc:sldChg>
      <pc:sldChg chg="addSp delSp modSp mod">
        <pc:chgData name="Sarasin, Elise" userId="051ede2b-3008-44c0-bb19-c9bb04b8c5c9" providerId="ADAL" clId="{E8B87405-9082-4B2E-A58B-363C3B629464}" dt="2024-06-17T19:57:31.650" v="1861" actId="14100"/>
        <pc:sldMkLst>
          <pc:docMk/>
          <pc:sldMk cId="972894527" sldId="1667"/>
        </pc:sldMkLst>
        <pc:spChg chg="del">
          <ac:chgData name="Sarasin, Elise" userId="051ede2b-3008-44c0-bb19-c9bb04b8c5c9" providerId="ADAL" clId="{E8B87405-9082-4B2E-A58B-363C3B629464}" dt="2024-06-17T19:57:24.164" v="1858" actId="478"/>
          <ac:spMkLst>
            <pc:docMk/>
            <pc:sldMk cId="972894527" sldId="1667"/>
            <ac:spMk id="5" creationId="{4E509578-17DC-E0ED-FC49-FB579B433ED0}"/>
          </ac:spMkLst>
        </pc:spChg>
        <pc:spChg chg="add mod">
          <ac:chgData name="Sarasin, Elise" userId="051ede2b-3008-44c0-bb19-c9bb04b8c5c9" providerId="ADAL" clId="{E8B87405-9082-4B2E-A58B-363C3B629464}" dt="2024-06-17T19:57:31.650" v="1861" actId="14100"/>
          <ac:spMkLst>
            <pc:docMk/>
            <pc:sldMk cId="972894527" sldId="1667"/>
            <ac:spMk id="6" creationId="{E5B02F2C-BFD4-DFA8-FFBD-513EDA5DDBF3}"/>
          </ac:spMkLst>
        </pc:spChg>
        <pc:picChg chg="add mod">
          <ac:chgData name="Sarasin, Elise" userId="051ede2b-3008-44c0-bb19-c9bb04b8c5c9" providerId="ADAL" clId="{E8B87405-9082-4B2E-A58B-363C3B629464}" dt="2024-06-17T19:57:12.770" v="1857"/>
          <ac:picMkLst>
            <pc:docMk/>
            <pc:sldMk cId="972894527" sldId="1667"/>
            <ac:picMk id="3" creationId="{732ADE74-78C8-06FD-B342-4410D144C585}"/>
          </ac:picMkLst>
        </pc:picChg>
      </pc:sldChg>
      <pc:sldChg chg="addSp modSp">
        <pc:chgData name="Sarasin, Elise" userId="051ede2b-3008-44c0-bb19-c9bb04b8c5c9" providerId="ADAL" clId="{E8B87405-9082-4B2E-A58B-363C3B629464}" dt="2024-06-17T20:05:57.397" v="2207"/>
        <pc:sldMkLst>
          <pc:docMk/>
          <pc:sldMk cId="3665137931" sldId="1669"/>
        </pc:sldMkLst>
        <pc:picChg chg="add mod">
          <ac:chgData name="Sarasin, Elise" userId="051ede2b-3008-44c0-bb19-c9bb04b8c5c9" providerId="ADAL" clId="{E8B87405-9082-4B2E-A58B-363C3B629464}" dt="2024-06-17T20:05:57.397" v="2207"/>
          <ac:picMkLst>
            <pc:docMk/>
            <pc:sldMk cId="3665137931" sldId="1669"/>
            <ac:picMk id="3" creationId="{7A94634C-6006-B5D9-3129-BBA3019E33B7}"/>
          </ac:picMkLst>
        </pc:picChg>
      </pc:sldChg>
      <pc:sldChg chg="modSp">
        <pc:chgData name="Sarasin, Elise" userId="051ede2b-3008-44c0-bb19-c9bb04b8c5c9" providerId="ADAL" clId="{E8B87405-9082-4B2E-A58B-363C3B629464}" dt="2024-06-20T15:05:38.363" v="2346" actId="14826"/>
        <pc:sldMkLst>
          <pc:docMk/>
          <pc:sldMk cId="4285851120" sldId="1710"/>
        </pc:sldMkLst>
        <pc:picChg chg="mod">
          <ac:chgData name="Sarasin, Elise" userId="051ede2b-3008-44c0-bb19-c9bb04b8c5c9" providerId="ADAL" clId="{E8B87405-9082-4B2E-A58B-363C3B629464}" dt="2024-06-20T15:05:38.363" v="2346" actId="14826"/>
          <ac:picMkLst>
            <pc:docMk/>
            <pc:sldMk cId="4285851120" sldId="1710"/>
            <ac:picMk id="1028" creationId="{17C26591-6866-1533-9ECC-B2612B8F05F1}"/>
          </ac:picMkLst>
        </pc:picChg>
      </pc:sldChg>
      <pc:sldChg chg="addSp modSp mod modAnim">
        <pc:chgData name="Sarasin, Elise" userId="051ede2b-3008-44c0-bb19-c9bb04b8c5c9" providerId="ADAL" clId="{E8B87405-9082-4B2E-A58B-363C3B629464}" dt="2024-06-17T20:08:11.001" v="2217" actId="167"/>
        <pc:sldMkLst>
          <pc:docMk/>
          <pc:sldMk cId="562098521" sldId="1790"/>
        </pc:sldMkLst>
        <pc:picChg chg="add mod">
          <ac:chgData name="Sarasin, Elise" userId="051ede2b-3008-44c0-bb19-c9bb04b8c5c9" providerId="ADAL" clId="{E8B87405-9082-4B2E-A58B-363C3B629464}" dt="2024-06-17T20:08:03.705" v="2215" actId="1076"/>
          <ac:picMkLst>
            <pc:docMk/>
            <pc:sldMk cId="562098521" sldId="1790"/>
            <ac:picMk id="4" creationId="{78932257-67DE-4669-FAC4-6F88A8D79B7B}"/>
          </ac:picMkLst>
        </pc:picChg>
        <pc:picChg chg="add mod ord">
          <ac:chgData name="Sarasin, Elise" userId="051ede2b-3008-44c0-bb19-c9bb04b8c5c9" providerId="ADAL" clId="{E8B87405-9082-4B2E-A58B-363C3B629464}" dt="2024-06-17T20:08:11.001" v="2217" actId="167"/>
          <ac:picMkLst>
            <pc:docMk/>
            <pc:sldMk cId="562098521" sldId="1790"/>
            <ac:picMk id="7" creationId="{130C052D-5361-02F7-E2FE-06561A38501A}"/>
          </ac:picMkLst>
        </pc:picChg>
      </pc:sldChg>
      <pc:sldChg chg="modAnim">
        <pc:chgData name="Sarasin, Elise" userId="051ede2b-3008-44c0-bb19-c9bb04b8c5c9" providerId="ADAL" clId="{E8B87405-9082-4B2E-A58B-363C3B629464}" dt="2024-06-17T20:12:16.384" v="2225"/>
        <pc:sldMkLst>
          <pc:docMk/>
          <pc:sldMk cId="2647061502" sldId="1809"/>
        </pc:sldMkLst>
      </pc:sldChg>
      <pc:sldChg chg="modSp mod">
        <pc:chgData name="Sarasin, Elise" userId="051ede2b-3008-44c0-bb19-c9bb04b8c5c9" providerId="ADAL" clId="{E8B87405-9082-4B2E-A58B-363C3B629464}" dt="2024-06-17T19:47:30.740" v="1817" actId="14100"/>
        <pc:sldMkLst>
          <pc:docMk/>
          <pc:sldMk cId="2951183690" sldId="1813"/>
        </pc:sldMkLst>
        <pc:picChg chg="mod">
          <ac:chgData name="Sarasin, Elise" userId="051ede2b-3008-44c0-bb19-c9bb04b8c5c9" providerId="ADAL" clId="{E8B87405-9082-4B2E-A58B-363C3B629464}" dt="2024-06-17T19:47:30.740" v="1817" actId="14100"/>
          <ac:picMkLst>
            <pc:docMk/>
            <pc:sldMk cId="2951183690" sldId="1813"/>
            <ac:picMk id="28" creationId="{7462D70B-BB07-FADE-3B89-A8387D4CF0D9}"/>
          </ac:picMkLst>
        </pc:picChg>
      </pc:sldChg>
      <pc:sldChg chg="modSp mod">
        <pc:chgData name="Sarasin, Elise" userId="051ede2b-3008-44c0-bb19-c9bb04b8c5c9" providerId="ADAL" clId="{E8B87405-9082-4B2E-A58B-363C3B629464}" dt="2024-06-17T20:10:20.225" v="2224" actId="14100"/>
        <pc:sldMkLst>
          <pc:docMk/>
          <pc:sldMk cId="3164517048" sldId="1819"/>
        </pc:sldMkLst>
        <pc:spChg chg="mod">
          <ac:chgData name="Sarasin, Elise" userId="051ede2b-3008-44c0-bb19-c9bb04b8c5c9" providerId="ADAL" clId="{E8B87405-9082-4B2E-A58B-363C3B629464}" dt="2024-06-17T20:10:20.225" v="2224" actId="14100"/>
          <ac:spMkLst>
            <pc:docMk/>
            <pc:sldMk cId="3164517048" sldId="1819"/>
            <ac:spMk id="3" creationId="{548FF545-E3DA-B67A-B50C-8C5ED2017BED}"/>
          </ac:spMkLst>
        </pc:spChg>
        <pc:picChg chg="mod modCrop">
          <ac:chgData name="Sarasin, Elise" userId="051ede2b-3008-44c0-bb19-c9bb04b8c5c9" providerId="ADAL" clId="{E8B87405-9082-4B2E-A58B-363C3B629464}" dt="2024-06-17T20:10:14.017" v="2223" actId="1076"/>
          <ac:picMkLst>
            <pc:docMk/>
            <pc:sldMk cId="3164517048" sldId="1819"/>
            <ac:picMk id="6" creationId="{DD992494-8CC2-257D-16C3-283FD9C946F5}"/>
          </ac:picMkLst>
        </pc:picChg>
      </pc:sldChg>
      <pc:sldChg chg="addSp modSp mod">
        <pc:chgData name="Sarasin, Elise" userId="051ede2b-3008-44c0-bb19-c9bb04b8c5c9" providerId="ADAL" clId="{E8B87405-9082-4B2E-A58B-363C3B629464}" dt="2024-06-17T19:59:36.186" v="1894" actId="1076"/>
        <pc:sldMkLst>
          <pc:docMk/>
          <pc:sldMk cId="3162231645" sldId="1822"/>
        </pc:sldMkLst>
        <pc:picChg chg="add mod ord">
          <ac:chgData name="Sarasin, Elise" userId="051ede2b-3008-44c0-bb19-c9bb04b8c5c9" providerId="ADAL" clId="{E8B87405-9082-4B2E-A58B-363C3B629464}" dt="2024-06-17T19:59:29.453" v="1892" actId="167"/>
          <ac:picMkLst>
            <pc:docMk/>
            <pc:sldMk cId="3162231645" sldId="1822"/>
            <ac:picMk id="3" creationId="{AC7DC140-17D4-776F-437A-5567A1996157}"/>
          </ac:picMkLst>
        </pc:picChg>
        <pc:picChg chg="mod">
          <ac:chgData name="Sarasin, Elise" userId="051ede2b-3008-44c0-bb19-c9bb04b8c5c9" providerId="ADAL" clId="{E8B87405-9082-4B2E-A58B-363C3B629464}" dt="2024-06-17T19:59:34.885" v="1893" actId="1076"/>
          <ac:picMkLst>
            <pc:docMk/>
            <pc:sldMk cId="3162231645" sldId="1822"/>
            <ac:picMk id="4" creationId="{5511A51E-C9B0-B520-4E64-6EE8E400F98B}"/>
          </ac:picMkLst>
        </pc:picChg>
        <pc:picChg chg="mod">
          <ac:chgData name="Sarasin, Elise" userId="051ede2b-3008-44c0-bb19-c9bb04b8c5c9" providerId="ADAL" clId="{E8B87405-9082-4B2E-A58B-363C3B629464}" dt="2024-06-17T19:59:36.186" v="1894" actId="1076"/>
          <ac:picMkLst>
            <pc:docMk/>
            <pc:sldMk cId="3162231645" sldId="1822"/>
            <ac:picMk id="14" creationId="{C798FBEE-27BD-CDCD-EF1C-DD09DE9B32EB}"/>
          </ac:picMkLst>
        </pc:picChg>
      </pc:sldChg>
      <pc:sldChg chg="addSp modSp mod">
        <pc:chgData name="Sarasin, Elise" userId="051ede2b-3008-44c0-bb19-c9bb04b8c5c9" providerId="ADAL" clId="{E8B87405-9082-4B2E-A58B-363C3B629464}" dt="2024-06-17T20:02:27.725" v="1904" actId="167"/>
        <pc:sldMkLst>
          <pc:docMk/>
          <pc:sldMk cId="1497336871" sldId="1826"/>
        </pc:sldMkLst>
        <pc:picChg chg="add mod ord">
          <ac:chgData name="Sarasin, Elise" userId="051ede2b-3008-44c0-bb19-c9bb04b8c5c9" providerId="ADAL" clId="{E8B87405-9082-4B2E-A58B-363C3B629464}" dt="2024-06-17T20:02:27.725" v="1904" actId="167"/>
          <ac:picMkLst>
            <pc:docMk/>
            <pc:sldMk cId="1497336871" sldId="1826"/>
            <ac:picMk id="8" creationId="{9201CBA2-1CAC-2D0A-0FA3-53EE59DE3EF9}"/>
          </ac:picMkLst>
        </pc:picChg>
        <pc:picChg chg="mod">
          <ac:chgData name="Sarasin, Elise" userId="051ede2b-3008-44c0-bb19-c9bb04b8c5c9" providerId="ADAL" clId="{E8B87405-9082-4B2E-A58B-363C3B629464}" dt="2024-06-17T20:00:52.008" v="1900" actId="14826"/>
          <ac:picMkLst>
            <pc:docMk/>
            <pc:sldMk cId="1497336871" sldId="1826"/>
            <ac:picMk id="10" creationId="{B1EC26F1-00BA-B2FB-2F04-3187F60C6B51}"/>
          </ac:picMkLst>
        </pc:picChg>
      </pc:sldChg>
      <pc:sldChg chg="addSp delSp modSp mod modAnim modNotesTx">
        <pc:chgData name="Sarasin, Elise" userId="051ede2b-3008-44c0-bb19-c9bb04b8c5c9" providerId="ADAL" clId="{E8B87405-9082-4B2E-A58B-363C3B629464}" dt="2024-06-17T20:05:29.424" v="2206" actId="20577"/>
        <pc:sldMkLst>
          <pc:docMk/>
          <pc:sldMk cId="1765243826" sldId="1827"/>
        </pc:sldMkLst>
        <pc:spChg chg="add del">
          <ac:chgData name="Sarasin, Elise" userId="051ede2b-3008-44c0-bb19-c9bb04b8c5c9" providerId="ADAL" clId="{E8B87405-9082-4B2E-A58B-363C3B629464}" dt="2024-06-17T20:03:05.337" v="1914" actId="478"/>
          <ac:spMkLst>
            <pc:docMk/>
            <pc:sldMk cId="1765243826" sldId="1827"/>
            <ac:spMk id="15" creationId="{F6993545-1B3A-4A2B-9AFF-60C25E9AB9EE}"/>
          </ac:spMkLst>
        </pc:spChg>
        <pc:picChg chg="mod">
          <ac:chgData name="Sarasin, Elise" userId="051ede2b-3008-44c0-bb19-c9bb04b8c5c9" providerId="ADAL" clId="{E8B87405-9082-4B2E-A58B-363C3B629464}" dt="2024-06-17T20:03:23.858" v="1920" actId="1076"/>
          <ac:picMkLst>
            <pc:docMk/>
            <pc:sldMk cId="1765243826" sldId="1827"/>
            <ac:picMk id="4" creationId="{88A93927-7A14-859B-162D-DD82F573E964}"/>
          </ac:picMkLst>
        </pc:picChg>
        <pc:picChg chg="add mod ord">
          <ac:chgData name="Sarasin, Elise" userId="051ede2b-3008-44c0-bb19-c9bb04b8c5c9" providerId="ADAL" clId="{E8B87405-9082-4B2E-A58B-363C3B629464}" dt="2024-06-17T20:02:35.098" v="1906" actId="167"/>
          <ac:picMkLst>
            <pc:docMk/>
            <pc:sldMk cId="1765243826" sldId="1827"/>
            <ac:picMk id="7" creationId="{206EEC56-3FF0-4818-68AA-2FA82D09870E}"/>
          </ac:picMkLst>
        </pc:picChg>
        <pc:picChg chg="add mod ord">
          <ac:chgData name="Sarasin, Elise" userId="051ede2b-3008-44c0-bb19-c9bb04b8c5c9" providerId="ADAL" clId="{E8B87405-9082-4B2E-A58B-363C3B629464}" dt="2024-06-17T20:03:57.316" v="1934" actId="1076"/>
          <ac:picMkLst>
            <pc:docMk/>
            <pc:sldMk cId="1765243826" sldId="1827"/>
            <ac:picMk id="10" creationId="{BCAF4B6A-8DC7-8FCA-0BC1-25EB9E61F3E3}"/>
          </ac:picMkLst>
        </pc:picChg>
        <pc:picChg chg="add mod">
          <ac:chgData name="Sarasin, Elise" userId="051ede2b-3008-44c0-bb19-c9bb04b8c5c9" providerId="ADAL" clId="{E8B87405-9082-4B2E-A58B-363C3B629464}" dt="2024-06-17T20:03:58.538" v="1935" actId="1076"/>
          <ac:picMkLst>
            <pc:docMk/>
            <pc:sldMk cId="1765243826" sldId="1827"/>
            <ac:picMk id="17" creationId="{E47BE743-63E7-87DF-255D-44D15E5F9131}"/>
          </ac:picMkLst>
        </pc:picChg>
        <pc:picChg chg="add mod">
          <ac:chgData name="Sarasin, Elise" userId="051ede2b-3008-44c0-bb19-c9bb04b8c5c9" providerId="ADAL" clId="{E8B87405-9082-4B2E-A58B-363C3B629464}" dt="2024-06-17T20:03:40.698" v="1926" actId="1076"/>
          <ac:picMkLst>
            <pc:docMk/>
            <pc:sldMk cId="1765243826" sldId="1827"/>
            <ac:picMk id="19" creationId="{79A0A873-9C47-800B-EDD6-8F8A1B5D7FF9}"/>
          </ac:picMkLst>
        </pc:picChg>
      </pc:sldChg>
      <pc:sldChg chg="addSp modSp mod">
        <pc:chgData name="Sarasin, Elise" userId="051ede2b-3008-44c0-bb19-c9bb04b8c5c9" providerId="ADAL" clId="{E8B87405-9082-4B2E-A58B-363C3B629464}" dt="2024-06-17T20:08:20.997" v="2219" actId="167"/>
        <pc:sldMkLst>
          <pc:docMk/>
          <pc:sldMk cId="1032734321" sldId="1831"/>
        </pc:sldMkLst>
        <pc:picChg chg="add mod ord">
          <ac:chgData name="Sarasin, Elise" userId="051ede2b-3008-44c0-bb19-c9bb04b8c5c9" providerId="ADAL" clId="{E8B87405-9082-4B2E-A58B-363C3B629464}" dt="2024-06-17T20:08:20.997" v="2219" actId="167"/>
          <ac:picMkLst>
            <pc:docMk/>
            <pc:sldMk cId="1032734321" sldId="1831"/>
            <ac:picMk id="3" creationId="{5230A90F-5A47-CD29-CAC4-AE8A6258BAE0}"/>
          </ac:picMkLst>
        </pc:picChg>
      </pc:sldChg>
      <pc:sldChg chg="modSp">
        <pc:chgData name="Sarasin, Elise" userId="051ede2b-3008-44c0-bb19-c9bb04b8c5c9" providerId="ADAL" clId="{E8B87405-9082-4B2E-A58B-363C3B629464}" dt="2024-06-20T15:06:08.495" v="2347" actId="14826"/>
        <pc:sldMkLst>
          <pc:docMk/>
          <pc:sldMk cId="457028796" sldId="1834"/>
        </pc:sldMkLst>
        <pc:picChg chg="mod">
          <ac:chgData name="Sarasin, Elise" userId="051ede2b-3008-44c0-bb19-c9bb04b8c5c9" providerId="ADAL" clId="{E8B87405-9082-4B2E-A58B-363C3B629464}" dt="2024-06-20T15:06:08.495" v="2347" actId="14826"/>
          <ac:picMkLst>
            <pc:docMk/>
            <pc:sldMk cId="457028796" sldId="1834"/>
            <ac:picMk id="9" creationId="{5E90B6F0-70C3-F0D1-02E2-D988AFF21CE0}"/>
          </ac:picMkLst>
        </pc:picChg>
      </pc:sldChg>
      <pc:sldChg chg="addSp modSp">
        <pc:chgData name="Sarasin, Elise" userId="051ede2b-3008-44c0-bb19-c9bb04b8c5c9" providerId="ADAL" clId="{E8B87405-9082-4B2E-A58B-363C3B629464}" dt="2024-06-17T20:00:34.489" v="1899" actId="1076"/>
        <pc:sldMkLst>
          <pc:docMk/>
          <pc:sldMk cId="3601241275" sldId="1839"/>
        </pc:sldMkLst>
        <pc:picChg chg="add mod">
          <ac:chgData name="Sarasin, Elise" userId="051ede2b-3008-44c0-bb19-c9bb04b8c5c9" providerId="ADAL" clId="{E8B87405-9082-4B2E-A58B-363C3B629464}" dt="2024-06-17T20:00:34.489" v="1899" actId="1076"/>
          <ac:picMkLst>
            <pc:docMk/>
            <pc:sldMk cId="3601241275" sldId="1839"/>
            <ac:picMk id="3" creationId="{646A3F71-F0FD-F69E-9C3D-F478E4605D87}"/>
          </ac:picMkLst>
        </pc:picChg>
      </pc:sldChg>
      <pc:sldChg chg="delSp mod">
        <pc:chgData name="Sarasin, Elise" userId="051ede2b-3008-44c0-bb19-c9bb04b8c5c9" providerId="ADAL" clId="{E8B87405-9082-4B2E-A58B-363C3B629464}" dt="2024-06-17T19:50:40.189" v="1820" actId="478"/>
        <pc:sldMkLst>
          <pc:docMk/>
          <pc:sldMk cId="274149571" sldId="1840"/>
        </pc:sldMkLst>
        <pc:spChg chg="del">
          <ac:chgData name="Sarasin, Elise" userId="051ede2b-3008-44c0-bb19-c9bb04b8c5c9" providerId="ADAL" clId="{E8B87405-9082-4B2E-A58B-363C3B629464}" dt="2024-06-17T19:50:40.189" v="1820" actId="478"/>
          <ac:spMkLst>
            <pc:docMk/>
            <pc:sldMk cId="274149571" sldId="1840"/>
            <ac:spMk id="3" creationId="{EFDA1F68-D43E-CE73-A036-D8A7FBE0BFBB}"/>
          </ac:spMkLst>
        </pc:spChg>
      </pc:sldChg>
      <pc:sldChg chg="addSp delSp modSp mod">
        <pc:chgData name="Sarasin, Elise" userId="051ede2b-3008-44c0-bb19-c9bb04b8c5c9" providerId="ADAL" clId="{E8B87405-9082-4B2E-A58B-363C3B629464}" dt="2024-06-17T20:43:37.112" v="2337" actId="20577"/>
        <pc:sldMkLst>
          <pc:docMk/>
          <pc:sldMk cId="3858115998" sldId="1841"/>
        </pc:sldMkLst>
        <pc:spChg chg="add mod">
          <ac:chgData name="Sarasin, Elise" userId="051ede2b-3008-44c0-bb19-c9bb04b8c5c9" providerId="ADAL" clId="{E8B87405-9082-4B2E-A58B-363C3B629464}" dt="2024-06-17T20:43:37.112" v="2337" actId="20577"/>
          <ac:spMkLst>
            <pc:docMk/>
            <pc:sldMk cId="3858115998" sldId="1841"/>
            <ac:spMk id="3" creationId="{12E9D00D-2BB9-BBE3-7586-407B270668BC}"/>
          </ac:spMkLst>
        </pc:spChg>
        <pc:spChg chg="del">
          <ac:chgData name="Sarasin, Elise" userId="051ede2b-3008-44c0-bb19-c9bb04b8c5c9" providerId="ADAL" clId="{E8B87405-9082-4B2E-A58B-363C3B629464}" dt="2024-06-17T20:15:32.962" v="2228" actId="478"/>
          <ac:spMkLst>
            <pc:docMk/>
            <pc:sldMk cId="3858115998" sldId="1841"/>
            <ac:spMk id="4" creationId="{46EF77BA-69AC-51E0-7888-77460906B10F}"/>
          </ac:spMkLst>
        </pc:spChg>
        <pc:spChg chg="del">
          <ac:chgData name="Sarasin, Elise" userId="051ede2b-3008-44c0-bb19-c9bb04b8c5c9" providerId="ADAL" clId="{E8B87405-9082-4B2E-A58B-363C3B629464}" dt="2024-06-17T19:50:17.234" v="1818" actId="478"/>
          <ac:spMkLst>
            <pc:docMk/>
            <pc:sldMk cId="3858115998" sldId="1841"/>
            <ac:spMk id="7" creationId="{EC6793CE-4975-3F72-B0E1-BEB442187E7D}"/>
          </ac:spMkLst>
        </pc:spChg>
        <pc:spChg chg="mod">
          <ac:chgData name="Sarasin, Elise" userId="051ede2b-3008-44c0-bb19-c9bb04b8c5c9" providerId="ADAL" clId="{E8B87405-9082-4B2E-A58B-363C3B629464}" dt="2024-06-17T20:15:46.350" v="2234" actId="20577"/>
          <ac:spMkLst>
            <pc:docMk/>
            <pc:sldMk cId="3858115998" sldId="1841"/>
            <ac:spMk id="16" creationId="{36D9FDEE-1801-0AD2-77B8-883B0812332C}"/>
          </ac:spMkLst>
        </pc:spChg>
        <pc:spChg chg="mod">
          <ac:chgData name="Sarasin, Elise" userId="051ede2b-3008-44c0-bb19-c9bb04b8c5c9" providerId="ADAL" clId="{E8B87405-9082-4B2E-A58B-363C3B629464}" dt="2024-06-17T20:15:55.168" v="2235" actId="1076"/>
          <ac:spMkLst>
            <pc:docMk/>
            <pc:sldMk cId="3858115998" sldId="1841"/>
            <ac:spMk id="24" creationId="{D9BEA28B-99F1-9F46-1E31-DA7E5FA50457}"/>
          </ac:spMkLst>
        </pc:spChg>
        <pc:grpChg chg="del">
          <ac:chgData name="Sarasin, Elise" userId="051ede2b-3008-44c0-bb19-c9bb04b8c5c9" providerId="ADAL" clId="{E8B87405-9082-4B2E-A58B-363C3B629464}" dt="2024-06-17T20:15:36.534" v="2231" actId="478"/>
          <ac:grpSpMkLst>
            <pc:docMk/>
            <pc:sldMk cId="3858115998" sldId="1841"/>
            <ac:grpSpMk id="15" creationId="{4C8773BB-3B78-84A4-6563-3C3A233D5D24}"/>
          </ac:grpSpMkLst>
        </pc:grpChg>
        <pc:grpChg chg="mod">
          <ac:chgData name="Sarasin, Elise" userId="051ede2b-3008-44c0-bb19-c9bb04b8c5c9" providerId="ADAL" clId="{E8B87405-9082-4B2E-A58B-363C3B629464}" dt="2024-06-17T20:15:41.544" v="2233" actId="1076"/>
          <ac:grpSpMkLst>
            <pc:docMk/>
            <pc:sldMk cId="3858115998" sldId="1841"/>
            <ac:grpSpMk id="23" creationId="{696A2D17-C5F5-30D8-F9CD-673059442927}"/>
          </ac:grpSpMkLst>
        </pc:grpChg>
        <pc:picChg chg="del">
          <ac:chgData name="Sarasin, Elise" userId="051ede2b-3008-44c0-bb19-c9bb04b8c5c9" providerId="ADAL" clId="{E8B87405-9082-4B2E-A58B-363C3B629464}" dt="2024-06-17T20:15:34.283" v="2229" actId="478"/>
          <ac:picMkLst>
            <pc:docMk/>
            <pc:sldMk cId="3858115998" sldId="1841"/>
            <ac:picMk id="5" creationId="{2B7E082C-5EB1-04C8-5645-A09689807912}"/>
          </ac:picMkLst>
        </pc:picChg>
        <pc:picChg chg="del">
          <ac:chgData name="Sarasin, Elise" userId="051ede2b-3008-44c0-bb19-c9bb04b8c5c9" providerId="ADAL" clId="{E8B87405-9082-4B2E-A58B-363C3B629464}" dt="2024-06-17T20:15:35.328" v="2230" actId="478"/>
          <ac:picMkLst>
            <pc:docMk/>
            <pc:sldMk cId="3858115998" sldId="1841"/>
            <ac:picMk id="8" creationId="{F2A39429-58F2-15C8-4DD9-C66F29F1A9B5}"/>
          </ac:picMkLst>
        </pc:picChg>
      </pc:sldChg>
      <pc:sldChg chg="addSp delSp modSp mod modNotesTx">
        <pc:chgData name="Sarasin, Elise" userId="051ede2b-3008-44c0-bb19-c9bb04b8c5c9" providerId="ADAL" clId="{E8B87405-9082-4B2E-A58B-363C3B629464}" dt="2024-06-20T15:04:51.036" v="2345" actId="14826"/>
        <pc:sldMkLst>
          <pc:docMk/>
          <pc:sldMk cId="3250383943" sldId="1844"/>
        </pc:sldMkLst>
        <pc:spChg chg="del">
          <ac:chgData name="Sarasin, Elise" userId="051ede2b-3008-44c0-bb19-c9bb04b8c5c9" providerId="ADAL" clId="{E8B87405-9082-4B2E-A58B-363C3B629464}" dt="2024-06-17T19:27:03.368" v="810" actId="478"/>
          <ac:spMkLst>
            <pc:docMk/>
            <pc:sldMk cId="3250383943" sldId="1844"/>
            <ac:spMk id="2" creationId="{84FB1980-F9D9-46BF-2CC6-9F3B87F281F7}"/>
          </ac:spMkLst>
        </pc:spChg>
        <pc:spChg chg="del">
          <ac:chgData name="Sarasin, Elise" userId="051ede2b-3008-44c0-bb19-c9bb04b8c5c9" providerId="ADAL" clId="{E8B87405-9082-4B2E-A58B-363C3B629464}" dt="2024-06-17T19:27:05.671" v="812" actId="478"/>
          <ac:spMkLst>
            <pc:docMk/>
            <pc:sldMk cId="3250383943" sldId="1844"/>
            <ac:spMk id="3" creationId="{81F000E5-C9A4-62A3-DBB2-636C08D7BF76}"/>
          </ac:spMkLst>
        </pc:spChg>
        <pc:spChg chg="add del mod">
          <ac:chgData name="Sarasin, Elise" userId="051ede2b-3008-44c0-bb19-c9bb04b8c5c9" providerId="ADAL" clId="{E8B87405-9082-4B2E-A58B-363C3B629464}" dt="2024-06-17T19:30:18.625" v="995" actId="478"/>
          <ac:spMkLst>
            <pc:docMk/>
            <pc:sldMk cId="3250383943" sldId="1844"/>
            <ac:spMk id="7" creationId="{3BB55C24-ABC9-ACFC-7DF3-9FA157C7E04F}"/>
          </ac:spMkLst>
        </pc:spChg>
        <pc:spChg chg="del">
          <ac:chgData name="Sarasin, Elise" userId="051ede2b-3008-44c0-bb19-c9bb04b8c5c9" providerId="ADAL" clId="{E8B87405-9082-4B2E-A58B-363C3B629464}" dt="2024-06-17T19:27:01.383" v="808" actId="478"/>
          <ac:spMkLst>
            <pc:docMk/>
            <pc:sldMk cId="3250383943" sldId="1844"/>
            <ac:spMk id="9" creationId="{FF44F386-4C82-E351-C98E-F6E59E778080}"/>
          </ac:spMkLst>
        </pc:spChg>
        <pc:spChg chg="del">
          <ac:chgData name="Sarasin, Elise" userId="051ede2b-3008-44c0-bb19-c9bb04b8c5c9" providerId="ADAL" clId="{E8B87405-9082-4B2E-A58B-363C3B629464}" dt="2024-06-17T19:27:04.696" v="811" actId="478"/>
          <ac:spMkLst>
            <pc:docMk/>
            <pc:sldMk cId="3250383943" sldId="1844"/>
            <ac:spMk id="24" creationId="{E6944DAC-EC34-D081-4B9E-39AEE4D68F94}"/>
          </ac:spMkLst>
        </pc:spChg>
        <pc:spChg chg="add del mod">
          <ac:chgData name="Sarasin, Elise" userId="051ede2b-3008-44c0-bb19-c9bb04b8c5c9" providerId="ADAL" clId="{E8B87405-9082-4B2E-A58B-363C3B629464}" dt="2024-06-17T19:30:17.463" v="994" actId="478"/>
          <ac:spMkLst>
            <pc:docMk/>
            <pc:sldMk cId="3250383943" sldId="1844"/>
            <ac:spMk id="26" creationId="{79AF6315-D2A5-0030-D154-D4D52F75B7A8}"/>
          </ac:spMkLst>
        </pc:spChg>
        <pc:spChg chg="add del mod">
          <ac:chgData name="Sarasin, Elise" userId="051ede2b-3008-44c0-bb19-c9bb04b8c5c9" providerId="ADAL" clId="{E8B87405-9082-4B2E-A58B-363C3B629464}" dt="2024-06-17T19:30:08.704" v="992" actId="478"/>
          <ac:spMkLst>
            <pc:docMk/>
            <pc:sldMk cId="3250383943" sldId="1844"/>
            <ac:spMk id="28" creationId="{F15DB98D-9155-F0B8-CAEC-EB0138D878BA}"/>
          </ac:spMkLst>
        </pc:spChg>
        <pc:spChg chg="add del mod">
          <ac:chgData name="Sarasin, Elise" userId="051ede2b-3008-44c0-bb19-c9bb04b8c5c9" providerId="ADAL" clId="{E8B87405-9082-4B2E-A58B-363C3B629464}" dt="2024-06-17T19:32:22.716" v="1064" actId="478"/>
          <ac:spMkLst>
            <pc:docMk/>
            <pc:sldMk cId="3250383943" sldId="1844"/>
            <ac:spMk id="29" creationId="{632677AA-ACE1-600B-5ABF-D715CDB5E646}"/>
          </ac:spMkLst>
        </pc:spChg>
        <pc:spChg chg="add del mod ord">
          <ac:chgData name="Sarasin, Elise" userId="051ede2b-3008-44c0-bb19-c9bb04b8c5c9" providerId="ADAL" clId="{E8B87405-9082-4B2E-A58B-363C3B629464}" dt="2024-06-17T19:44:07.649" v="1579" actId="478"/>
          <ac:spMkLst>
            <pc:docMk/>
            <pc:sldMk cId="3250383943" sldId="1844"/>
            <ac:spMk id="46" creationId="{69888370-071A-2E09-CE4C-A86579EC8ABB}"/>
          </ac:spMkLst>
        </pc:spChg>
        <pc:picChg chg="del">
          <ac:chgData name="Sarasin, Elise" userId="051ede2b-3008-44c0-bb19-c9bb04b8c5c9" providerId="ADAL" clId="{E8B87405-9082-4B2E-A58B-363C3B629464}" dt="2024-06-17T19:27:01.831" v="809" actId="478"/>
          <ac:picMkLst>
            <pc:docMk/>
            <pc:sldMk cId="3250383943" sldId="1844"/>
            <ac:picMk id="8" creationId="{41F051D7-ADC5-7DA6-DCB1-030B3C5FFFA6}"/>
          </ac:picMkLst>
        </pc:picChg>
        <pc:picChg chg="del">
          <ac:chgData name="Sarasin, Elise" userId="051ede2b-3008-44c0-bb19-c9bb04b8c5c9" providerId="ADAL" clId="{E8B87405-9082-4B2E-A58B-363C3B629464}" dt="2024-06-17T19:26:59.903" v="806" actId="478"/>
          <ac:picMkLst>
            <pc:docMk/>
            <pc:sldMk cId="3250383943" sldId="1844"/>
            <ac:picMk id="25" creationId="{120B0CE6-48FE-A301-94E9-E27D67E17EBF}"/>
          </ac:picMkLst>
        </pc:picChg>
        <pc:picChg chg="del">
          <ac:chgData name="Sarasin, Elise" userId="051ede2b-3008-44c0-bb19-c9bb04b8c5c9" providerId="ADAL" clId="{E8B87405-9082-4B2E-A58B-363C3B629464}" dt="2024-06-17T19:27:00.540" v="807" actId="478"/>
          <ac:picMkLst>
            <pc:docMk/>
            <pc:sldMk cId="3250383943" sldId="1844"/>
            <ac:picMk id="27" creationId="{0C05F79B-3D15-A1F2-1851-F660D314E592}"/>
          </ac:picMkLst>
        </pc:picChg>
        <pc:picChg chg="add mod">
          <ac:chgData name="Sarasin, Elise" userId="051ede2b-3008-44c0-bb19-c9bb04b8c5c9" providerId="ADAL" clId="{E8B87405-9082-4B2E-A58B-363C3B629464}" dt="2024-06-17T19:35:48.582" v="1349" actId="1076"/>
          <ac:picMkLst>
            <pc:docMk/>
            <pc:sldMk cId="3250383943" sldId="1844"/>
            <ac:picMk id="31" creationId="{73D08593-098E-3777-7ED2-59229F04D006}"/>
          </ac:picMkLst>
        </pc:picChg>
        <pc:picChg chg="add mod">
          <ac:chgData name="Sarasin, Elise" userId="051ede2b-3008-44c0-bb19-c9bb04b8c5c9" providerId="ADAL" clId="{E8B87405-9082-4B2E-A58B-363C3B629464}" dt="2024-06-17T19:42:25.526" v="1547" actId="1076"/>
          <ac:picMkLst>
            <pc:docMk/>
            <pc:sldMk cId="3250383943" sldId="1844"/>
            <ac:picMk id="33" creationId="{8A81DA79-FCC7-FB11-D45B-18808B055176}"/>
          </ac:picMkLst>
        </pc:picChg>
        <pc:picChg chg="add mod">
          <ac:chgData name="Sarasin, Elise" userId="051ede2b-3008-44c0-bb19-c9bb04b8c5c9" providerId="ADAL" clId="{E8B87405-9082-4B2E-A58B-363C3B629464}" dt="2024-06-20T15:04:51.036" v="2345" actId="14826"/>
          <ac:picMkLst>
            <pc:docMk/>
            <pc:sldMk cId="3250383943" sldId="1844"/>
            <ac:picMk id="35" creationId="{61ACDE82-CDFB-DE0E-0518-3ECFACC76B86}"/>
          </ac:picMkLst>
        </pc:picChg>
        <pc:picChg chg="add mod">
          <ac:chgData name="Sarasin, Elise" userId="051ede2b-3008-44c0-bb19-c9bb04b8c5c9" providerId="ADAL" clId="{E8B87405-9082-4B2E-A58B-363C3B629464}" dt="2024-06-17T19:40:20.472" v="1511" actId="1076"/>
          <ac:picMkLst>
            <pc:docMk/>
            <pc:sldMk cId="3250383943" sldId="1844"/>
            <ac:picMk id="37" creationId="{A3A0528E-BEB2-A769-1AAC-0808F2C42303}"/>
          </ac:picMkLst>
        </pc:picChg>
        <pc:picChg chg="add del mod">
          <ac:chgData name="Sarasin, Elise" userId="051ede2b-3008-44c0-bb19-c9bb04b8c5c9" providerId="ADAL" clId="{E8B87405-9082-4B2E-A58B-363C3B629464}" dt="2024-06-17T19:37:50.639" v="1365" actId="478"/>
          <ac:picMkLst>
            <pc:docMk/>
            <pc:sldMk cId="3250383943" sldId="1844"/>
            <ac:picMk id="39" creationId="{8FD3E3CD-1713-073D-E44E-AA912BEEF900}"/>
          </ac:picMkLst>
        </pc:picChg>
        <pc:picChg chg="add mod">
          <ac:chgData name="Sarasin, Elise" userId="051ede2b-3008-44c0-bb19-c9bb04b8c5c9" providerId="ADAL" clId="{E8B87405-9082-4B2E-A58B-363C3B629464}" dt="2024-06-17T19:40:27.006" v="1513" actId="14100"/>
          <ac:picMkLst>
            <pc:docMk/>
            <pc:sldMk cId="3250383943" sldId="1844"/>
            <ac:picMk id="41" creationId="{3EEE5414-9F6F-1EF7-25F2-482B286D67A5}"/>
          </ac:picMkLst>
        </pc:picChg>
        <pc:picChg chg="add mod">
          <ac:chgData name="Sarasin, Elise" userId="051ede2b-3008-44c0-bb19-c9bb04b8c5c9" providerId="ADAL" clId="{E8B87405-9082-4B2E-A58B-363C3B629464}" dt="2024-06-17T19:40:30.564" v="1514" actId="14100"/>
          <ac:picMkLst>
            <pc:docMk/>
            <pc:sldMk cId="3250383943" sldId="1844"/>
            <ac:picMk id="43" creationId="{86E3F877-ED70-4E01-074B-642D2BC4FF9C}"/>
          </ac:picMkLst>
        </pc:picChg>
        <pc:picChg chg="add del mod">
          <ac:chgData name="Sarasin, Elise" userId="051ede2b-3008-44c0-bb19-c9bb04b8c5c9" providerId="ADAL" clId="{E8B87405-9082-4B2E-A58B-363C3B629464}" dt="2024-06-17T19:44:06.328" v="1578" actId="478"/>
          <ac:picMkLst>
            <pc:docMk/>
            <pc:sldMk cId="3250383943" sldId="1844"/>
            <ac:picMk id="45" creationId="{58266D43-EAA6-1D15-2EBD-43F488CAE051}"/>
          </ac:picMkLst>
        </pc:picChg>
      </pc:sldChg>
      <pc:sldChg chg="addSp delSp modSp mod modTransition modAnim chgLayout modNotesTx">
        <pc:chgData name="Sarasin, Elise" userId="051ede2b-3008-44c0-bb19-c9bb04b8c5c9" providerId="ADAL" clId="{E8B87405-9082-4B2E-A58B-363C3B629464}" dt="2024-06-17T19:46:26.943" v="1816" actId="27309"/>
        <pc:sldMkLst>
          <pc:docMk/>
          <pc:sldMk cId="3894045695" sldId="1847"/>
        </pc:sldMkLst>
        <pc:spChg chg="mod ord">
          <ac:chgData name="Sarasin, Elise" userId="051ede2b-3008-44c0-bb19-c9bb04b8c5c9" providerId="ADAL" clId="{E8B87405-9082-4B2E-A58B-363C3B629464}" dt="2024-06-17T19:20:59.205" v="321" actId="700"/>
          <ac:spMkLst>
            <pc:docMk/>
            <pc:sldMk cId="3894045695" sldId="1847"/>
            <ac:spMk id="2" creationId="{D409099C-304D-7D98-9A79-97D8ADD2522B}"/>
          </ac:spMkLst>
        </pc:spChg>
        <pc:spChg chg="del">
          <ac:chgData name="Sarasin, Elise" userId="051ede2b-3008-44c0-bb19-c9bb04b8c5c9" providerId="ADAL" clId="{E8B87405-9082-4B2E-A58B-363C3B629464}" dt="2024-06-17T19:18:45.122" v="299" actId="478"/>
          <ac:spMkLst>
            <pc:docMk/>
            <pc:sldMk cId="3894045695" sldId="1847"/>
            <ac:spMk id="3" creationId="{47D708E5-EA10-EE9E-9FE2-2D278B947499}"/>
          </ac:spMkLst>
        </pc:spChg>
        <pc:spChg chg="del mod">
          <ac:chgData name="Sarasin, Elise" userId="051ede2b-3008-44c0-bb19-c9bb04b8c5c9" providerId="ADAL" clId="{E8B87405-9082-4B2E-A58B-363C3B629464}" dt="2024-06-17T19:19:39.319" v="314" actId="478"/>
          <ac:spMkLst>
            <pc:docMk/>
            <pc:sldMk cId="3894045695" sldId="1847"/>
            <ac:spMk id="4" creationId="{FDBAD637-7DE7-FA8B-A05F-379556487F3E}"/>
          </ac:spMkLst>
        </pc:spChg>
        <pc:spChg chg="add mod">
          <ac:chgData name="Sarasin, Elise" userId="051ede2b-3008-44c0-bb19-c9bb04b8c5c9" providerId="ADAL" clId="{E8B87405-9082-4B2E-A58B-363C3B629464}" dt="2024-06-17T19:20:38.119" v="318" actId="14100"/>
          <ac:spMkLst>
            <pc:docMk/>
            <pc:sldMk cId="3894045695" sldId="1847"/>
            <ac:spMk id="8" creationId="{841D7369-17B7-4C6B-F8BB-BDDFDD3F29A1}"/>
          </ac:spMkLst>
        </pc:spChg>
        <pc:spChg chg="add mod ord">
          <ac:chgData name="Sarasin, Elise" userId="051ede2b-3008-44c0-bb19-c9bb04b8c5c9" providerId="ADAL" clId="{E8B87405-9082-4B2E-A58B-363C3B629464}" dt="2024-06-17T19:21:20.332" v="411" actId="20577"/>
          <ac:spMkLst>
            <pc:docMk/>
            <pc:sldMk cId="3894045695" sldId="1847"/>
            <ac:spMk id="9" creationId="{317473FA-B435-16BC-ECD2-A4AF909BEBBF}"/>
          </ac:spMkLst>
        </pc:spChg>
        <pc:spChg chg="add mod">
          <ac:chgData name="Sarasin, Elise" userId="051ede2b-3008-44c0-bb19-c9bb04b8c5c9" providerId="ADAL" clId="{E8B87405-9082-4B2E-A58B-363C3B629464}" dt="2024-06-17T19:45:51.060" v="1814" actId="1076"/>
          <ac:spMkLst>
            <pc:docMk/>
            <pc:sldMk cId="3894045695" sldId="1847"/>
            <ac:spMk id="12" creationId="{BAD70445-6A48-3A08-8D36-3A20B000296A}"/>
          </ac:spMkLst>
        </pc:spChg>
        <pc:graphicFrameChg chg="add del modGraphic">
          <ac:chgData name="Sarasin, Elise" userId="051ede2b-3008-44c0-bb19-c9bb04b8c5c9" providerId="ADAL" clId="{E8B87405-9082-4B2E-A58B-363C3B629464}" dt="2024-06-17T19:46:26.943" v="1816" actId="27309"/>
          <ac:graphicFrameMkLst>
            <pc:docMk/>
            <pc:sldMk cId="3894045695" sldId="1847"/>
            <ac:graphicFrameMk id="14" creationId="{29A0FAEE-D174-8AC2-C28F-4C95DD3D10B5}"/>
          </ac:graphicFrameMkLst>
        </pc:graphicFrameChg>
        <pc:picChg chg="add del mod">
          <ac:chgData name="Sarasin, Elise" userId="051ede2b-3008-44c0-bb19-c9bb04b8c5c9" providerId="ADAL" clId="{E8B87405-9082-4B2E-A58B-363C3B629464}" dt="2024-06-17T19:19:33.699" v="310" actId="478"/>
          <ac:picMkLst>
            <pc:docMk/>
            <pc:sldMk cId="3894045695" sldId="1847"/>
            <ac:picMk id="6" creationId="{34B2EBBB-97E5-756E-1FC9-1DCD9B2A6616}"/>
          </ac:picMkLst>
        </pc:picChg>
        <pc:picChg chg="add mod">
          <ac:chgData name="Sarasin, Elise" userId="051ede2b-3008-44c0-bb19-c9bb04b8c5c9" providerId="ADAL" clId="{E8B87405-9082-4B2E-A58B-363C3B629464}" dt="2024-06-17T19:19:13.181" v="304"/>
          <ac:picMkLst>
            <pc:docMk/>
            <pc:sldMk cId="3894045695" sldId="1847"/>
            <ac:picMk id="7" creationId="{927C61DD-0C78-40CC-A17F-6CAD374E6331}"/>
          </ac:picMkLst>
        </pc:picChg>
        <pc:picChg chg="add mod">
          <ac:chgData name="Sarasin, Elise" userId="051ede2b-3008-44c0-bb19-c9bb04b8c5c9" providerId="ADAL" clId="{E8B87405-9082-4B2E-A58B-363C3B629464}" dt="2024-06-17T19:22:09.967" v="417" actId="1076"/>
          <ac:picMkLst>
            <pc:docMk/>
            <pc:sldMk cId="3894045695" sldId="1847"/>
            <ac:picMk id="11" creationId="{54CADC71-84DB-18B8-5263-C5FD8D048806}"/>
          </ac:picMkLst>
        </pc:picChg>
      </pc:sldChg>
      <pc:sldChg chg="modSp mod">
        <pc:chgData name="Sarasin, Elise" userId="051ede2b-3008-44c0-bb19-c9bb04b8c5c9" providerId="ADAL" clId="{E8B87405-9082-4B2E-A58B-363C3B629464}" dt="2024-06-17T19:59:16.165" v="1890" actId="20577"/>
        <pc:sldMkLst>
          <pc:docMk/>
          <pc:sldMk cId="2126651542" sldId="1849"/>
        </pc:sldMkLst>
        <pc:spChg chg="mod">
          <ac:chgData name="Sarasin, Elise" userId="051ede2b-3008-44c0-bb19-c9bb04b8c5c9" providerId="ADAL" clId="{E8B87405-9082-4B2E-A58B-363C3B629464}" dt="2024-06-17T19:59:16.165" v="1890" actId="20577"/>
          <ac:spMkLst>
            <pc:docMk/>
            <pc:sldMk cId="2126651542" sldId="1849"/>
            <ac:spMk id="2" creationId="{844B2B6F-61D3-0797-1C70-57C2333AD7C1}"/>
          </ac:spMkLst>
        </pc:spChg>
        <pc:picChg chg="mod">
          <ac:chgData name="Sarasin, Elise" userId="051ede2b-3008-44c0-bb19-c9bb04b8c5c9" providerId="ADAL" clId="{E8B87405-9082-4B2E-A58B-363C3B629464}" dt="2024-06-17T19:58:49.517" v="1868" actId="14826"/>
          <ac:picMkLst>
            <pc:docMk/>
            <pc:sldMk cId="2126651542" sldId="1849"/>
            <ac:picMk id="9" creationId="{1B6628F8-87A1-7E88-7EC3-3C7FA285915D}"/>
          </ac:picMkLst>
        </pc:picChg>
        <pc:picChg chg="mod">
          <ac:chgData name="Sarasin, Elise" userId="051ede2b-3008-44c0-bb19-c9bb04b8c5c9" providerId="ADAL" clId="{E8B87405-9082-4B2E-A58B-363C3B629464}" dt="2024-06-17T19:59:01.070" v="1869" actId="14826"/>
          <ac:picMkLst>
            <pc:docMk/>
            <pc:sldMk cId="2126651542" sldId="1849"/>
            <ac:picMk id="1028" creationId="{A12AC804-FDD8-0A14-5BA3-EC8A38F3337C}"/>
          </ac:picMkLst>
        </pc:picChg>
      </pc:sldChg>
      <pc:sldChg chg="addSp modSp new mod modTransition modNotesTx">
        <pc:chgData name="Sarasin, Elise" userId="051ede2b-3008-44c0-bb19-c9bb04b8c5c9" providerId="ADAL" clId="{E8B87405-9082-4B2E-A58B-363C3B629464}" dt="2024-06-17T19:25:39.248" v="804" actId="20577"/>
        <pc:sldMkLst>
          <pc:docMk/>
          <pc:sldMk cId="3505921661" sldId="1852"/>
        </pc:sldMkLst>
        <pc:spChg chg="mod">
          <ac:chgData name="Sarasin, Elise" userId="051ede2b-3008-44c0-bb19-c9bb04b8c5c9" providerId="ADAL" clId="{E8B87405-9082-4B2E-A58B-363C3B629464}" dt="2024-06-17T19:23:28.638" v="485" actId="20577"/>
          <ac:spMkLst>
            <pc:docMk/>
            <pc:sldMk cId="3505921661" sldId="1852"/>
            <ac:spMk id="2" creationId="{EA2EFC17-5BBE-1A33-5D6F-212A88324776}"/>
          </ac:spMkLst>
        </pc:spChg>
        <pc:spChg chg="mod">
          <ac:chgData name="Sarasin, Elise" userId="051ede2b-3008-44c0-bb19-c9bb04b8c5c9" providerId="ADAL" clId="{E8B87405-9082-4B2E-A58B-363C3B629464}" dt="2024-06-17T19:25:39.248" v="804" actId="20577"/>
          <ac:spMkLst>
            <pc:docMk/>
            <pc:sldMk cId="3505921661" sldId="1852"/>
            <ac:spMk id="3" creationId="{7D0DB492-4148-F57A-04C9-6DFABDFD75F1}"/>
          </ac:spMkLst>
        </pc:spChg>
        <pc:spChg chg="add mod">
          <ac:chgData name="Sarasin, Elise" userId="051ede2b-3008-44c0-bb19-c9bb04b8c5c9" providerId="ADAL" clId="{E8B87405-9082-4B2E-A58B-363C3B629464}" dt="2024-06-17T19:24:21.368" v="492" actId="14100"/>
          <ac:spMkLst>
            <pc:docMk/>
            <pc:sldMk cId="3505921661" sldId="1852"/>
            <ac:spMk id="5" creationId="{BC0CABFC-4E54-8A92-345D-25B3311667DD}"/>
          </ac:spMkLst>
        </pc:spChg>
        <pc:picChg chg="add mod">
          <ac:chgData name="Sarasin, Elise" userId="051ede2b-3008-44c0-bb19-c9bb04b8c5c9" providerId="ADAL" clId="{E8B87405-9082-4B2E-A58B-363C3B629464}" dt="2024-06-17T19:23:52.486" v="486"/>
          <ac:picMkLst>
            <pc:docMk/>
            <pc:sldMk cId="3505921661" sldId="1852"/>
            <ac:picMk id="4" creationId="{611FCEED-4D69-5B93-F8F0-CCF5438EFF4C}"/>
          </ac:picMkLst>
        </pc:picChg>
      </pc:sldChg>
      <pc:sldChg chg="add del">
        <pc:chgData name="Sarasin, Elise" userId="051ede2b-3008-44c0-bb19-c9bb04b8c5c9" providerId="ADAL" clId="{E8B87405-9082-4B2E-A58B-363C3B629464}" dt="2024-06-17T19:27:25.168" v="822" actId="47"/>
        <pc:sldMkLst>
          <pc:docMk/>
          <pc:sldMk cId="1892570216" sldId="1853"/>
        </pc:sldMkLst>
      </pc:sldChg>
      <pc:sldMasterChg chg="modSldLayout">
        <pc:chgData name="Sarasin, Elise" userId="051ede2b-3008-44c0-bb19-c9bb04b8c5c9" providerId="ADAL" clId="{E8B87405-9082-4B2E-A58B-363C3B629464}" dt="2024-06-17T19:06:19.218" v="8" actId="732"/>
        <pc:sldMasterMkLst>
          <pc:docMk/>
          <pc:sldMasterMk cId="3300153613" sldId="2147483660"/>
        </pc:sldMasterMkLst>
        <pc:sldLayoutChg chg="modSp mod">
          <pc:chgData name="Sarasin, Elise" userId="051ede2b-3008-44c0-bb19-c9bb04b8c5c9" providerId="ADAL" clId="{E8B87405-9082-4B2E-A58B-363C3B629464}" dt="2024-06-17T19:05:50.033" v="5" actId="1076"/>
          <pc:sldLayoutMkLst>
            <pc:docMk/>
            <pc:sldMasterMk cId="3300153613" sldId="2147483660"/>
            <pc:sldLayoutMk cId="1366159731" sldId="2147483663"/>
          </pc:sldLayoutMkLst>
          <pc:picChg chg="mod">
            <ac:chgData name="Sarasin, Elise" userId="051ede2b-3008-44c0-bb19-c9bb04b8c5c9" providerId="ADAL" clId="{E8B87405-9082-4B2E-A58B-363C3B629464}" dt="2024-06-17T19:05:50.033" v="5" actId="1076"/>
            <ac:picMkLst>
              <pc:docMk/>
              <pc:sldMasterMk cId="3300153613" sldId="2147483660"/>
              <pc:sldLayoutMk cId="1366159731" sldId="2147483663"/>
              <ac:picMk id="8" creationId="{E99EF1DD-1C58-F442-9D60-B70273AF2B84}"/>
            </ac:picMkLst>
          </pc:picChg>
        </pc:sldLayoutChg>
        <pc:sldLayoutChg chg="modSp mod">
          <pc:chgData name="Sarasin, Elise" userId="051ede2b-3008-44c0-bb19-c9bb04b8c5c9" providerId="ADAL" clId="{E8B87405-9082-4B2E-A58B-363C3B629464}" dt="2024-06-17T19:05:21.446" v="1" actId="14826"/>
          <pc:sldLayoutMkLst>
            <pc:docMk/>
            <pc:sldMasterMk cId="3300153613" sldId="2147483660"/>
            <pc:sldLayoutMk cId="1732743666" sldId="2147483675"/>
          </pc:sldLayoutMkLst>
          <pc:picChg chg="mod">
            <ac:chgData name="Sarasin, Elise" userId="051ede2b-3008-44c0-bb19-c9bb04b8c5c9" providerId="ADAL" clId="{E8B87405-9082-4B2E-A58B-363C3B629464}" dt="2024-06-17T19:05:21.446" v="1" actId="14826"/>
            <ac:picMkLst>
              <pc:docMk/>
              <pc:sldMasterMk cId="3300153613" sldId="2147483660"/>
              <pc:sldLayoutMk cId="1732743666" sldId="2147483675"/>
              <ac:picMk id="7" creationId="{E43D232E-8082-3540-9359-00E264FDD8D5}"/>
            </ac:picMkLst>
          </pc:picChg>
        </pc:sldLayoutChg>
        <pc:sldLayoutChg chg="modSp mod">
          <pc:chgData name="Sarasin, Elise" userId="051ede2b-3008-44c0-bb19-c9bb04b8c5c9" providerId="ADAL" clId="{E8B87405-9082-4B2E-A58B-363C3B629464}" dt="2024-06-17T19:05:29.818" v="2" actId="732"/>
          <pc:sldLayoutMkLst>
            <pc:docMk/>
            <pc:sldMasterMk cId="3300153613" sldId="2147483660"/>
            <pc:sldLayoutMk cId="3636721164" sldId="2147483676"/>
          </pc:sldLayoutMkLst>
          <pc:picChg chg="mod modCrop">
            <ac:chgData name="Sarasin, Elise" userId="051ede2b-3008-44c0-bb19-c9bb04b8c5c9" providerId="ADAL" clId="{E8B87405-9082-4B2E-A58B-363C3B629464}" dt="2024-06-17T19:05:29.818" v="2" actId="732"/>
            <ac:picMkLst>
              <pc:docMk/>
              <pc:sldMasterMk cId="3300153613" sldId="2147483660"/>
              <pc:sldLayoutMk cId="3636721164" sldId="2147483676"/>
              <ac:picMk id="7" creationId="{A213AC10-A39E-D04F-B9C8-0350CDA52BD9}"/>
            </ac:picMkLst>
          </pc:picChg>
        </pc:sldLayoutChg>
        <pc:sldLayoutChg chg="modSp mod">
          <pc:chgData name="Sarasin, Elise" userId="051ede2b-3008-44c0-bb19-c9bb04b8c5c9" providerId="ADAL" clId="{E8B87405-9082-4B2E-A58B-363C3B629464}" dt="2024-06-17T19:06:02.001" v="6" actId="732"/>
          <pc:sldLayoutMkLst>
            <pc:docMk/>
            <pc:sldMasterMk cId="3300153613" sldId="2147483660"/>
            <pc:sldLayoutMk cId="776070852" sldId="2147483678"/>
          </pc:sldLayoutMkLst>
          <pc:picChg chg="mod modCrop">
            <ac:chgData name="Sarasin, Elise" userId="051ede2b-3008-44c0-bb19-c9bb04b8c5c9" providerId="ADAL" clId="{E8B87405-9082-4B2E-A58B-363C3B629464}" dt="2024-06-17T19:06:02.001" v="6" actId="732"/>
            <ac:picMkLst>
              <pc:docMk/>
              <pc:sldMasterMk cId="3300153613" sldId="2147483660"/>
              <pc:sldLayoutMk cId="776070852" sldId="2147483678"/>
              <ac:picMk id="9" creationId="{FFC1C379-1FB3-A54B-A801-896B503F6498}"/>
            </ac:picMkLst>
          </pc:picChg>
        </pc:sldLayoutChg>
        <pc:sldLayoutChg chg="modSp mod">
          <pc:chgData name="Sarasin, Elise" userId="051ede2b-3008-44c0-bb19-c9bb04b8c5c9" providerId="ADAL" clId="{E8B87405-9082-4B2E-A58B-363C3B629464}" dt="2024-06-17T19:06:08.689" v="7" actId="732"/>
          <pc:sldLayoutMkLst>
            <pc:docMk/>
            <pc:sldMasterMk cId="3300153613" sldId="2147483660"/>
            <pc:sldLayoutMk cId="3100412814" sldId="2147483679"/>
          </pc:sldLayoutMkLst>
          <pc:picChg chg="mod modCrop">
            <ac:chgData name="Sarasin, Elise" userId="051ede2b-3008-44c0-bb19-c9bb04b8c5c9" providerId="ADAL" clId="{E8B87405-9082-4B2E-A58B-363C3B629464}" dt="2024-06-17T19:06:08.689" v="7" actId="732"/>
            <ac:picMkLst>
              <pc:docMk/>
              <pc:sldMasterMk cId="3300153613" sldId="2147483660"/>
              <pc:sldLayoutMk cId="3100412814" sldId="2147483679"/>
              <ac:picMk id="11" creationId="{6AB7A92D-26CA-8E4A-91B3-DAA129A804E4}"/>
            </ac:picMkLst>
          </pc:picChg>
        </pc:sldLayoutChg>
        <pc:sldLayoutChg chg="modSp mod">
          <pc:chgData name="Sarasin, Elise" userId="051ede2b-3008-44c0-bb19-c9bb04b8c5c9" providerId="ADAL" clId="{E8B87405-9082-4B2E-A58B-363C3B629464}" dt="2024-06-17T19:06:19.218" v="8" actId="732"/>
          <pc:sldLayoutMkLst>
            <pc:docMk/>
            <pc:sldMasterMk cId="3300153613" sldId="2147483660"/>
            <pc:sldLayoutMk cId="800903708" sldId="2147483680"/>
          </pc:sldLayoutMkLst>
          <pc:picChg chg="mod modCrop">
            <ac:chgData name="Sarasin, Elise" userId="051ede2b-3008-44c0-bb19-c9bb04b8c5c9" providerId="ADAL" clId="{E8B87405-9082-4B2E-A58B-363C3B629464}" dt="2024-06-17T19:06:19.218" v="8" actId="732"/>
            <ac:picMkLst>
              <pc:docMk/>
              <pc:sldMasterMk cId="3300153613" sldId="2147483660"/>
              <pc:sldLayoutMk cId="800903708" sldId="2147483680"/>
              <ac:picMk id="5" creationId="{CF600849-390B-784E-9278-0BA760801D90}"/>
            </ac:picMkLst>
          </pc:picChg>
        </pc:sldLayoutChg>
      </pc:sldMasterChg>
    </pc:docChg>
  </pc:docChgLst>
  <pc:docChgLst>
    <pc:chgData name="Sarasin, Elise" userId="051ede2b-3008-44c0-bb19-c9bb04b8c5c9" providerId="ADAL" clId="{611F8BE7-FEC0-49FB-9FC3-AB017619E6AF}"/>
    <pc:docChg chg="undo custSel addSld delSld modSld sldOrd modSection">
      <pc:chgData name="Sarasin, Elise" userId="051ede2b-3008-44c0-bb19-c9bb04b8c5c9" providerId="ADAL" clId="{611F8BE7-FEC0-49FB-9FC3-AB017619E6AF}" dt="2023-05-04T19:05:54.947" v="2763" actId="1076"/>
      <pc:docMkLst>
        <pc:docMk/>
      </pc:docMkLst>
      <pc:sldChg chg="del">
        <pc:chgData name="Sarasin, Elise" userId="051ede2b-3008-44c0-bb19-c9bb04b8c5c9" providerId="ADAL" clId="{611F8BE7-FEC0-49FB-9FC3-AB017619E6AF}" dt="2023-04-14T21:03:58.067" v="1637" actId="47"/>
        <pc:sldMkLst>
          <pc:docMk/>
          <pc:sldMk cId="3988406604" sldId="260"/>
        </pc:sldMkLst>
      </pc:sldChg>
      <pc:sldChg chg="modSp mod">
        <pc:chgData name="Sarasin, Elise" userId="051ede2b-3008-44c0-bb19-c9bb04b8c5c9" providerId="ADAL" clId="{611F8BE7-FEC0-49FB-9FC3-AB017619E6AF}" dt="2023-04-28T20:33:04.769" v="2453" actId="20577"/>
        <pc:sldMkLst>
          <pc:docMk/>
          <pc:sldMk cId="3929194274" sldId="334"/>
        </pc:sldMkLst>
        <pc:spChg chg="mod">
          <ac:chgData name="Sarasin, Elise" userId="051ede2b-3008-44c0-bb19-c9bb04b8c5c9" providerId="ADAL" clId="{611F8BE7-FEC0-49FB-9FC3-AB017619E6AF}" dt="2023-04-28T20:33:04.769" v="2453" actId="20577"/>
          <ac:spMkLst>
            <pc:docMk/>
            <pc:sldMk cId="3929194274" sldId="334"/>
            <ac:spMk id="6" creationId="{F982920F-E949-8AF1-96F9-EB8BC17D7288}"/>
          </ac:spMkLst>
        </pc:spChg>
      </pc:sldChg>
      <pc:sldChg chg="addSp delSp modSp mod">
        <pc:chgData name="Sarasin, Elise" userId="051ede2b-3008-44c0-bb19-c9bb04b8c5c9" providerId="ADAL" clId="{611F8BE7-FEC0-49FB-9FC3-AB017619E6AF}" dt="2023-04-28T19:03:33.145" v="2437" actId="27107"/>
        <pc:sldMkLst>
          <pc:docMk/>
          <pc:sldMk cId="707342084" sldId="335"/>
        </pc:sldMkLst>
        <pc:spChg chg="mod">
          <ac:chgData name="Sarasin, Elise" userId="051ede2b-3008-44c0-bb19-c9bb04b8c5c9" providerId="ADAL" clId="{611F8BE7-FEC0-49FB-9FC3-AB017619E6AF}" dt="2023-04-28T19:03:33.145" v="2437" actId="27107"/>
          <ac:spMkLst>
            <pc:docMk/>
            <pc:sldMk cId="707342084" sldId="335"/>
            <ac:spMk id="3" creationId="{9DC641B4-A69A-4435-8372-61C4912866FD}"/>
          </ac:spMkLst>
        </pc:spChg>
        <pc:spChg chg="add del mod">
          <ac:chgData name="Sarasin, Elise" userId="051ede2b-3008-44c0-bb19-c9bb04b8c5c9" providerId="ADAL" clId="{611F8BE7-FEC0-49FB-9FC3-AB017619E6AF}" dt="2023-04-28T18:17:45.868" v="1970" actId="478"/>
          <ac:spMkLst>
            <pc:docMk/>
            <pc:sldMk cId="707342084" sldId="335"/>
            <ac:spMk id="4" creationId="{1F843981-F3A5-EC66-B086-5F3BAFBC70BA}"/>
          </ac:spMkLst>
        </pc:spChg>
      </pc:sldChg>
      <pc:sldChg chg="del">
        <pc:chgData name="Sarasin, Elise" userId="051ede2b-3008-44c0-bb19-c9bb04b8c5c9" providerId="ADAL" clId="{611F8BE7-FEC0-49FB-9FC3-AB017619E6AF}" dt="2023-04-14T20:56:21.398" v="895" actId="47"/>
        <pc:sldMkLst>
          <pc:docMk/>
          <pc:sldMk cId="2388306926" sldId="836"/>
        </pc:sldMkLst>
      </pc:sldChg>
      <pc:sldChg chg="addSp delSp modSp mod">
        <pc:chgData name="Sarasin, Elise" userId="051ede2b-3008-44c0-bb19-c9bb04b8c5c9" providerId="ADAL" clId="{611F8BE7-FEC0-49FB-9FC3-AB017619E6AF}" dt="2023-04-28T18:16:46.551" v="1953" actId="1076"/>
        <pc:sldMkLst>
          <pc:docMk/>
          <pc:sldMk cId="2937838435" sldId="1316"/>
        </pc:sldMkLst>
        <pc:spChg chg="mod">
          <ac:chgData name="Sarasin, Elise" userId="051ede2b-3008-44c0-bb19-c9bb04b8c5c9" providerId="ADAL" clId="{611F8BE7-FEC0-49FB-9FC3-AB017619E6AF}" dt="2023-04-28T18:16:05.929" v="1934" actId="14100"/>
          <ac:spMkLst>
            <pc:docMk/>
            <pc:sldMk cId="2937838435" sldId="1316"/>
            <ac:spMk id="3" creationId="{403B2AD3-3EC6-7D78-314D-F6747FF77BE1}"/>
          </ac:spMkLst>
        </pc:spChg>
        <pc:spChg chg="add del">
          <ac:chgData name="Sarasin, Elise" userId="051ede2b-3008-44c0-bb19-c9bb04b8c5c9" providerId="ADAL" clId="{611F8BE7-FEC0-49FB-9FC3-AB017619E6AF}" dt="2023-04-28T18:16:09.625" v="1936" actId="478"/>
          <ac:spMkLst>
            <pc:docMk/>
            <pc:sldMk cId="2937838435" sldId="1316"/>
            <ac:spMk id="6" creationId="{71856A30-B4B6-51A0-2528-2A0329D7FB5E}"/>
          </ac:spMkLst>
        </pc:spChg>
        <pc:spChg chg="add del mod">
          <ac:chgData name="Sarasin, Elise" userId="051ede2b-3008-44c0-bb19-c9bb04b8c5c9" providerId="ADAL" clId="{611F8BE7-FEC0-49FB-9FC3-AB017619E6AF}" dt="2023-04-28T18:16:20.203" v="1942" actId="478"/>
          <ac:spMkLst>
            <pc:docMk/>
            <pc:sldMk cId="2937838435" sldId="1316"/>
            <ac:spMk id="7" creationId="{ED1B68B9-92F9-AC34-28BD-D851AE549213}"/>
          </ac:spMkLst>
        </pc:spChg>
        <pc:spChg chg="del">
          <ac:chgData name="Sarasin, Elise" userId="051ede2b-3008-44c0-bb19-c9bb04b8c5c9" providerId="ADAL" clId="{611F8BE7-FEC0-49FB-9FC3-AB017619E6AF}" dt="2023-04-28T18:14:41.671" v="1835" actId="478"/>
          <ac:spMkLst>
            <pc:docMk/>
            <pc:sldMk cId="2937838435" sldId="1316"/>
            <ac:spMk id="9" creationId="{CB19532F-2353-7587-0E68-B96DFA5D1C6E}"/>
          </ac:spMkLst>
        </pc:spChg>
        <pc:spChg chg="add mod">
          <ac:chgData name="Sarasin, Elise" userId="051ede2b-3008-44c0-bb19-c9bb04b8c5c9" providerId="ADAL" clId="{611F8BE7-FEC0-49FB-9FC3-AB017619E6AF}" dt="2023-04-28T18:16:46.551" v="1953" actId="1076"/>
          <ac:spMkLst>
            <pc:docMk/>
            <pc:sldMk cId="2937838435" sldId="1316"/>
            <ac:spMk id="10" creationId="{DA0B61DE-FC4C-4159-7C3E-5D2534FD5FEA}"/>
          </ac:spMkLst>
        </pc:spChg>
        <pc:picChg chg="mod">
          <ac:chgData name="Sarasin, Elise" userId="051ede2b-3008-44c0-bb19-c9bb04b8c5c9" providerId="ADAL" clId="{611F8BE7-FEC0-49FB-9FC3-AB017619E6AF}" dt="2023-04-28T18:16:44.639" v="1952" actId="1076"/>
          <ac:picMkLst>
            <pc:docMk/>
            <pc:sldMk cId="2937838435" sldId="1316"/>
            <ac:picMk id="4" creationId="{80B5ECEE-1C9F-E992-4E3C-F93E6218893C}"/>
          </ac:picMkLst>
        </pc:picChg>
        <pc:picChg chg="mod">
          <ac:chgData name="Sarasin, Elise" userId="051ede2b-3008-44c0-bb19-c9bb04b8c5c9" providerId="ADAL" clId="{611F8BE7-FEC0-49FB-9FC3-AB017619E6AF}" dt="2023-04-28T18:16:40.059" v="1951" actId="1076"/>
          <ac:picMkLst>
            <pc:docMk/>
            <pc:sldMk cId="2937838435" sldId="1316"/>
            <ac:picMk id="5" creationId="{4FF43584-C6A0-8B00-B4BB-D3110B71B770}"/>
          </ac:picMkLst>
        </pc:picChg>
      </pc:sldChg>
      <pc:sldChg chg="modSp mod modNotesTx">
        <pc:chgData name="Sarasin, Elise" userId="051ede2b-3008-44c0-bb19-c9bb04b8c5c9" providerId="ADAL" clId="{611F8BE7-FEC0-49FB-9FC3-AB017619E6AF}" dt="2023-04-14T20:39:27.452" v="13" actId="1076"/>
        <pc:sldMkLst>
          <pc:docMk/>
          <pc:sldMk cId="3874404592" sldId="1612"/>
        </pc:sldMkLst>
        <pc:spChg chg="mod">
          <ac:chgData name="Sarasin, Elise" userId="051ede2b-3008-44c0-bb19-c9bb04b8c5c9" providerId="ADAL" clId="{611F8BE7-FEC0-49FB-9FC3-AB017619E6AF}" dt="2023-04-14T20:39:21.520" v="12" actId="404"/>
          <ac:spMkLst>
            <pc:docMk/>
            <pc:sldMk cId="3874404592" sldId="1612"/>
            <ac:spMk id="6" creationId="{C8A11032-D1B0-3725-5371-BCDEDE2A1AA3}"/>
          </ac:spMkLst>
        </pc:spChg>
        <pc:graphicFrameChg chg="mod">
          <ac:chgData name="Sarasin, Elise" userId="051ede2b-3008-44c0-bb19-c9bb04b8c5c9" providerId="ADAL" clId="{611F8BE7-FEC0-49FB-9FC3-AB017619E6AF}" dt="2023-04-14T20:39:27.452" v="13" actId="1076"/>
          <ac:graphicFrameMkLst>
            <pc:docMk/>
            <pc:sldMk cId="3874404592" sldId="1612"/>
            <ac:graphicFrameMk id="5" creationId="{00000000-0000-0000-0000-000000000000}"/>
          </ac:graphicFrameMkLst>
        </pc:graphicFrameChg>
      </pc:sldChg>
      <pc:sldChg chg="addSp modSp mod">
        <pc:chgData name="Sarasin, Elise" userId="051ede2b-3008-44c0-bb19-c9bb04b8c5c9" providerId="ADAL" clId="{611F8BE7-FEC0-49FB-9FC3-AB017619E6AF}" dt="2023-04-28T20:35:48.326" v="2565" actId="1076"/>
        <pc:sldMkLst>
          <pc:docMk/>
          <pc:sldMk cId="223728733" sldId="1613"/>
        </pc:sldMkLst>
        <pc:spChg chg="add mod">
          <ac:chgData name="Sarasin, Elise" userId="051ede2b-3008-44c0-bb19-c9bb04b8c5c9" providerId="ADAL" clId="{611F8BE7-FEC0-49FB-9FC3-AB017619E6AF}" dt="2023-04-28T20:35:48.326" v="2565" actId="1076"/>
          <ac:spMkLst>
            <pc:docMk/>
            <pc:sldMk cId="223728733" sldId="1613"/>
            <ac:spMk id="3" creationId="{763AED68-9C3C-13AF-6A24-80365F7A2005}"/>
          </ac:spMkLst>
        </pc:spChg>
      </pc:sldChg>
      <pc:sldChg chg="addSp delSp modSp mod">
        <pc:chgData name="Sarasin, Elise" userId="051ede2b-3008-44c0-bb19-c9bb04b8c5c9" providerId="ADAL" clId="{611F8BE7-FEC0-49FB-9FC3-AB017619E6AF}" dt="2023-04-28T18:24:47.717" v="2088" actId="1076"/>
        <pc:sldMkLst>
          <pc:docMk/>
          <pc:sldMk cId="450880622" sldId="1656"/>
        </pc:sldMkLst>
        <pc:spChg chg="del">
          <ac:chgData name="Sarasin, Elise" userId="051ede2b-3008-44c0-bb19-c9bb04b8c5c9" providerId="ADAL" clId="{611F8BE7-FEC0-49FB-9FC3-AB017619E6AF}" dt="2023-04-28T18:18:05.456" v="1971" actId="478"/>
          <ac:spMkLst>
            <pc:docMk/>
            <pc:sldMk cId="450880622" sldId="1656"/>
            <ac:spMk id="3" creationId="{29BE6225-6853-E7AB-C755-A938BD6284CE}"/>
          </ac:spMkLst>
        </pc:spChg>
        <pc:spChg chg="mod">
          <ac:chgData name="Sarasin, Elise" userId="051ede2b-3008-44c0-bb19-c9bb04b8c5c9" providerId="ADAL" clId="{611F8BE7-FEC0-49FB-9FC3-AB017619E6AF}" dt="2023-04-28T18:24:47.717" v="2088" actId="1076"/>
          <ac:spMkLst>
            <pc:docMk/>
            <pc:sldMk cId="450880622" sldId="1656"/>
            <ac:spMk id="7" creationId="{11924B91-7965-4A44-9D61-7C7524088403}"/>
          </ac:spMkLst>
        </pc:spChg>
        <pc:spChg chg="add mod ord">
          <ac:chgData name="Sarasin, Elise" userId="051ede2b-3008-44c0-bb19-c9bb04b8c5c9" providerId="ADAL" clId="{611F8BE7-FEC0-49FB-9FC3-AB017619E6AF}" dt="2023-04-28T18:24:36.579" v="2082" actId="20577"/>
          <ac:spMkLst>
            <pc:docMk/>
            <pc:sldMk cId="450880622" sldId="1656"/>
            <ac:spMk id="9" creationId="{CD00DF4F-4448-A3E0-AEF7-A4B2EAE39414}"/>
          </ac:spMkLst>
        </pc:spChg>
        <pc:spChg chg="add mod">
          <ac:chgData name="Sarasin, Elise" userId="051ede2b-3008-44c0-bb19-c9bb04b8c5c9" providerId="ADAL" clId="{611F8BE7-FEC0-49FB-9FC3-AB017619E6AF}" dt="2023-04-28T18:24:25.769" v="2078" actId="1076"/>
          <ac:spMkLst>
            <pc:docMk/>
            <pc:sldMk cId="450880622" sldId="1656"/>
            <ac:spMk id="15" creationId="{448F70BA-73E6-18DC-18C7-86D7777096AE}"/>
          </ac:spMkLst>
        </pc:spChg>
        <pc:spChg chg="add mod">
          <ac:chgData name="Sarasin, Elise" userId="051ede2b-3008-44c0-bb19-c9bb04b8c5c9" providerId="ADAL" clId="{611F8BE7-FEC0-49FB-9FC3-AB017619E6AF}" dt="2023-04-28T18:24:45.665" v="2087" actId="1076"/>
          <ac:spMkLst>
            <pc:docMk/>
            <pc:sldMk cId="450880622" sldId="1656"/>
            <ac:spMk id="16" creationId="{2EAC47DF-598F-ACED-3190-B3539FA8C235}"/>
          </ac:spMkLst>
        </pc:spChg>
        <pc:spChg chg="add mod">
          <ac:chgData name="Sarasin, Elise" userId="051ede2b-3008-44c0-bb19-c9bb04b8c5c9" providerId="ADAL" clId="{611F8BE7-FEC0-49FB-9FC3-AB017619E6AF}" dt="2023-04-28T18:24:28.523" v="2079" actId="1076"/>
          <ac:spMkLst>
            <pc:docMk/>
            <pc:sldMk cId="450880622" sldId="1656"/>
            <ac:spMk id="17" creationId="{C53A3456-EAEB-9C3A-F5B8-DE3110B34C9B}"/>
          </ac:spMkLst>
        </pc:spChg>
        <pc:picChg chg="mod">
          <ac:chgData name="Sarasin, Elise" userId="051ede2b-3008-44c0-bb19-c9bb04b8c5c9" providerId="ADAL" clId="{611F8BE7-FEC0-49FB-9FC3-AB017619E6AF}" dt="2023-04-28T18:24:42.214" v="2085" actId="1076"/>
          <ac:picMkLst>
            <pc:docMk/>
            <pc:sldMk cId="450880622" sldId="1656"/>
            <ac:picMk id="4" creationId="{113DA6AC-93DF-E967-9B70-822EF71D713A}"/>
          </ac:picMkLst>
        </pc:picChg>
        <pc:picChg chg="mod">
          <ac:chgData name="Sarasin, Elise" userId="051ede2b-3008-44c0-bb19-c9bb04b8c5c9" providerId="ADAL" clId="{611F8BE7-FEC0-49FB-9FC3-AB017619E6AF}" dt="2023-04-28T18:24:43.923" v="2086" actId="1076"/>
          <ac:picMkLst>
            <pc:docMk/>
            <pc:sldMk cId="450880622" sldId="1656"/>
            <ac:picMk id="6" creationId="{A0961DBF-134A-481A-B3BC-8668DCAB1B3B}"/>
          </ac:picMkLst>
        </pc:picChg>
        <pc:picChg chg="add del mod">
          <ac:chgData name="Sarasin, Elise" userId="051ede2b-3008-44c0-bb19-c9bb04b8c5c9" providerId="ADAL" clId="{611F8BE7-FEC0-49FB-9FC3-AB017619E6AF}" dt="2023-04-28T18:24:16.040" v="2074" actId="478"/>
          <ac:picMkLst>
            <pc:docMk/>
            <pc:sldMk cId="450880622" sldId="1656"/>
            <ac:picMk id="8" creationId="{A2867C59-13A3-C9BC-8F33-26F89441FAB9}"/>
          </ac:picMkLst>
        </pc:picChg>
        <pc:picChg chg="add mod">
          <ac:chgData name="Sarasin, Elise" userId="051ede2b-3008-44c0-bb19-c9bb04b8c5c9" providerId="ADAL" clId="{611F8BE7-FEC0-49FB-9FC3-AB017619E6AF}" dt="2023-04-28T18:24:23.480" v="2077" actId="1076"/>
          <ac:picMkLst>
            <pc:docMk/>
            <pc:sldMk cId="450880622" sldId="1656"/>
            <ac:picMk id="11" creationId="{2ED7A1B9-4A07-94BD-0D59-F6A77F27CED9}"/>
          </ac:picMkLst>
        </pc:picChg>
        <pc:picChg chg="del">
          <ac:chgData name="Sarasin, Elise" userId="051ede2b-3008-44c0-bb19-c9bb04b8c5c9" providerId="ADAL" clId="{611F8BE7-FEC0-49FB-9FC3-AB017619E6AF}" dt="2023-04-28T18:19:43.500" v="1975" actId="478"/>
          <ac:picMkLst>
            <pc:docMk/>
            <pc:sldMk cId="450880622" sldId="1656"/>
            <ac:picMk id="13" creationId="{5F23F054-6989-D757-8564-84AAC9E8B84F}"/>
          </ac:picMkLst>
        </pc:picChg>
        <pc:picChg chg="add mod">
          <ac:chgData name="Sarasin, Elise" userId="051ede2b-3008-44c0-bb19-c9bb04b8c5c9" providerId="ADAL" clId="{611F8BE7-FEC0-49FB-9FC3-AB017619E6AF}" dt="2023-04-28T18:24:29.881" v="2080" actId="1076"/>
          <ac:picMkLst>
            <pc:docMk/>
            <pc:sldMk cId="450880622" sldId="1656"/>
            <ac:picMk id="14" creationId="{FDAF0676-7305-C83D-2A95-364F3DBB7455}"/>
          </ac:picMkLst>
        </pc:picChg>
      </pc:sldChg>
      <pc:sldChg chg="modSp del mod">
        <pc:chgData name="Sarasin, Elise" userId="051ede2b-3008-44c0-bb19-c9bb04b8c5c9" providerId="ADAL" clId="{611F8BE7-FEC0-49FB-9FC3-AB017619E6AF}" dt="2023-04-14T20:43:18.091" v="112" actId="47"/>
        <pc:sldMkLst>
          <pc:docMk/>
          <pc:sldMk cId="3454872503" sldId="1668"/>
        </pc:sldMkLst>
        <pc:picChg chg="mod">
          <ac:chgData name="Sarasin, Elise" userId="051ede2b-3008-44c0-bb19-c9bb04b8c5c9" providerId="ADAL" clId="{611F8BE7-FEC0-49FB-9FC3-AB017619E6AF}" dt="2023-04-14T20:43:16.297" v="111" actId="1076"/>
          <ac:picMkLst>
            <pc:docMk/>
            <pc:sldMk cId="3454872503" sldId="1668"/>
            <ac:picMk id="8" creationId="{FDDD52E9-959B-9C44-C901-D3736B69C447}"/>
          </ac:picMkLst>
        </pc:picChg>
      </pc:sldChg>
      <pc:sldChg chg="modSp mod modNotesTx">
        <pc:chgData name="Sarasin, Elise" userId="051ede2b-3008-44c0-bb19-c9bb04b8c5c9" providerId="ADAL" clId="{611F8BE7-FEC0-49FB-9FC3-AB017619E6AF}" dt="2023-04-14T20:53:33.789" v="670" actId="20577"/>
        <pc:sldMkLst>
          <pc:docMk/>
          <pc:sldMk cId="3665137931" sldId="1669"/>
        </pc:sldMkLst>
        <pc:spChg chg="mod">
          <ac:chgData name="Sarasin, Elise" userId="051ede2b-3008-44c0-bb19-c9bb04b8c5c9" providerId="ADAL" clId="{611F8BE7-FEC0-49FB-9FC3-AB017619E6AF}" dt="2023-04-14T20:53:33.789" v="670" actId="20577"/>
          <ac:spMkLst>
            <pc:docMk/>
            <pc:sldMk cId="3665137931" sldId="1669"/>
            <ac:spMk id="6" creationId="{C8A11032-D1B0-3725-5371-BCDEDE2A1AA3}"/>
          </ac:spMkLst>
        </pc:spChg>
      </pc:sldChg>
      <pc:sldChg chg="addSp delSp modSp mod">
        <pc:chgData name="Sarasin, Elise" userId="051ede2b-3008-44c0-bb19-c9bb04b8c5c9" providerId="ADAL" clId="{611F8BE7-FEC0-49FB-9FC3-AB017619E6AF}" dt="2023-04-28T18:41:02.807" v="2272" actId="1076"/>
        <pc:sldMkLst>
          <pc:docMk/>
          <pc:sldMk cId="3086920303" sldId="1787"/>
        </pc:sldMkLst>
        <pc:spChg chg="mod">
          <ac:chgData name="Sarasin, Elise" userId="051ede2b-3008-44c0-bb19-c9bb04b8c5c9" providerId="ADAL" clId="{611F8BE7-FEC0-49FB-9FC3-AB017619E6AF}" dt="2023-04-28T18:34:00.598" v="2092" actId="404"/>
          <ac:spMkLst>
            <pc:docMk/>
            <pc:sldMk cId="3086920303" sldId="1787"/>
            <ac:spMk id="3" creationId="{F7272EB0-177A-F2D9-3E7F-EE6C42126137}"/>
          </ac:spMkLst>
        </pc:spChg>
        <pc:spChg chg="add del mod">
          <ac:chgData name="Sarasin, Elise" userId="051ede2b-3008-44c0-bb19-c9bb04b8c5c9" providerId="ADAL" clId="{611F8BE7-FEC0-49FB-9FC3-AB017619E6AF}" dt="2023-04-28T18:37:00.986" v="2210" actId="478"/>
          <ac:spMkLst>
            <pc:docMk/>
            <pc:sldMk cId="3086920303" sldId="1787"/>
            <ac:spMk id="4" creationId="{5B668EE9-9093-127E-8E74-A8D3BCC044F7}"/>
          </ac:spMkLst>
        </pc:spChg>
        <pc:spChg chg="add del mod ord">
          <ac:chgData name="Sarasin, Elise" userId="051ede2b-3008-44c0-bb19-c9bb04b8c5c9" providerId="ADAL" clId="{611F8BE7-FEC0-49FB-9FC3-AB017619E6AF}" dt="2023-04-28T18:39:00.006" v="2226" actId="478"/>
          <ac:spMkLst>
            <pc:docMk/>
            <pc:sldMk cId="3086920303" sldId="1787"/>
            <ac:spMk id="7" creationId="{C576D068-B813-8B76-5EF8-0B4A43468C2C}"/>
          </ac:spMkLst>
        </pc:spChg>
        <pc:spChg chg="add mod ord">
          <ac:chgData name="Sarasin, Elise" userId="051ede2b-3008-44c0-bb19-c9bb04b8c5c9" providerId="ADAL" clId="{611F8BE7-FEC0-49FB-9FC3-AB017619E6AF}" dt="2023-04-28T18:41:00.227" v="2271" actId="1076"/>
          <ac:spMkLst>
            <pc:docMk/>
            <pc:sldMk cId="3086920303" sldId="1787"/>
            <ac:spMk id="13" creationId="{006641AE-282A-2171-D61D-E94DB43B299D}"/>
          </ac:spMkLst>
        </pc:spChg>
        <pc:picChg chg="add mod">
          <ac:chgData name="Sarasin, Elise" userId="051ede2b-3008-44c0-bb19-c9bb04b8c5c9" providerId="ADAL" clId="{611F8BE7-FEC0-49FB-9FC3-AB017619E6AF}" dt="2023-04-28T18:41:02.807" v="2272" actId="1076"/>
          <ac:picMkLst>
            <pc:docMk/>
            <pc:sldMk cId="3086920303" sldId="1787"/>
            <ac:picMk id="6" creationId="{B4BAF054-3473-01E8-B0EC-EE98DD831E87}"/>
          </ac:picMkLst>
        </pc:picChg>
        <pc:cxnChg chg="add del mod">
          <ac:chgData name="Sarasin, Elise" userId="051ede2b-3008-44c0-bb19-c9bb04b8c5c9" providerId="ADAL" clId="{611F8BE7-FEC0-49FB-9FC3-AB017619E6AF}" dt="2023-04-28T18:40:56.124" v="2270" actId="478"/>
          <ac:cxnSpMkLst>
            <pc:docMk/>
            <pc:sldMk cId="3086920303" sldId="1787"/>
            <ac:cxnSpMk id="11" creationId="{D9729277-8324-3C14-A266-5F1FE364C668}"/>
          </ac:cxnSpMkLst>
        </pc:cxnChg>
        <pc:cxnChg chg="add del mod">
          <ac:chgData name="Sarasin, Elise" userId="051ede2b-3008-44c0-bb19-c9bb04b8c5c9" providerId="ADAL" clId="{611F8BE7-FEC0-49FB-9FC3-AB017619E6AF}" dt="2023-04-28T18:40:55.061" v="2268" actId="478"/>
          <ac:cxnSpMkLst>
            <pc:docMk/>
            <pc:sldMk cId="3086920303" sldId="1787"/>
            <ac:cxnSpMk id="12" creationId="{DA5B8442-3B5F-0C03-520B-55FC82BE37B1}"/>
          </ac:cxnSpMkLst>
        </pc:cxnChg>
      </pc:sldChg>
      <pc:sldChg chg="modSp mod">
        <pc:chgData name="Sarasin, Elise" userId="051ede2b-3008-44c0-bb19-c9bb04b8c5c9" providerId="ADAL" clId="{611F8BE7-FEC0-49FB-9FC3-AB017619E6AF}" dt="2023-04-28T18:41:34.234" v="2274" actId="1076"/>
        <pc:sldMkLst>
          <pc:docMk/>
          <pc:sldMk cId="1928604565" sldId="1788"/>
        </pc:sldMkLst>
        <pc:picChg chg="mod">
          <ac:chgData name="Sarasin, Elise" userId="051ede2b-3008-44c0-bb19-c9bb04b8c5c9" providerId="ADAL" clId="{611F8BE7-FEC0-49FB-9FC3-AB017619E6AF}" dt="2023-04-28T18:41:34.234" v="2274" actId="1076"/>
          <ac:picMkLst>
            <pc:docMk/>
            <pc:sldMk cId="1928604565" sldId="1788"/>
            <ac:picMk id="3" creationId="{FC7B5FC4-0701-CA79-E0A9-E611D35308A6}"/>
          </ac:picMkLst>
        </pc:picChg>
      </pc:sldChg>
      <pc:sldChg chg="addSp modSp mod">
        <pc:chgData name="Sarasin, Elise" userId="051ede2b-3008-44c0-bb19-c9bb04b8c5c9" providerId="ADAL" clId="{611F8BE7-FEC0-49FB-9FC3-AB017619E6AF}" dt="2023-04-14T20:54:38.125" v="803" actId="14100"/>
        <pc:sldMkLst>
          <pc:docMk/>
          <pc:sldMk cId="562098521" sldId="1790"/>
        </pc:sldMkLst>
        <pc:spChg chg="add mod">
          <ac:chgData name="Sarasin, Elise" userId="051ede2b-3008-44c0-bb19-c9bb04b8c5c9" providerId="ADAL" clId="{611F8BE7-FEC0-49FB-9FC3-AB017619E6AF}" dt="2023-04-14T20:52:26.763" v="656" actId="1076"/>
          <ac:spMkLst>
            <pc:docMk/>
            <pc:sldMk cId="562098521" sldId="1790"/>
            <ac:spMk id="3" creationId="{D9BED962-B180-A41D-EF3B-6BD1B47F250D}"/>
          </ac:spMkLst>
        </pc:spChg>
        <pc:spChg chg="add mod">
          <ac:chgData name="Sarasin, Elise" userId="051ede2b-3008-44c0-bb19-c9bb04b8c5c9" providerId="ADAL" clId="{611F8BE7-FEC0-49FB-9FC3-AB017619E6AF}" dt="2023-04-14T20:54:38.125" v="803" actId="14100"/>
          <ac:spMkLst>
            <pc:docMk/>
            <pc:sldMk cId="562098521" sldId="1790"/>
            <ac:spMk id="15" creationId="{6C572912-6EAE-F2BA-6084-5C82E48D45BE}"/>
          </ac:spMkLst>
        </pc:spChg>
      </pc:sldChg>
      <pc:sldChg chg="del">
        <pc:chgData name="Sarasin, Elise" userId="051ede2b-3008-44c0-bb19-c9bb04b8c5c9" providerId="ADAL" clId="{611F8BE7-FEC0-49FB-9FC3-AB017619E6AF}" dt="2023-04-14T21:03:59.093" v="1638" actId="47"/>
        <pc:sldMkLst>
          <pc:docMk/>
          <pc:sldMk cId="1863155929" sldId="1792"/>
        </pc:sldMkLst>
      </pc:sldChg>
      <pc:sldChg chg="del">
        <pc:chgData name="Sarasin, Elise" userId="051ede2b-3008-44c0-bb19-c9bb04b8c5c9" providerId="ADAL" clId="{611F8BE7-FEC0-49FB-9FC3-AB017619E6AF}" dt="2023-04-14T20:56:23.812" v="896" actId="47"/>
        <pc:sldMkLst>
          <pc:docMk/>
          <pc:sldMk cId="1879654641" sldId="1806"/>
        </pc:sldMkLst>
      </pc:sldChg>
      <pc:sldChg chg="addSp delSp modSp mod">
        <pc:chgData name="Sarasin, Elise" userId="051ede2b-3008-44c0-bb19-c9bb04b8c5c9" providerId="ADAL" clId="{611F8BE7-FEC0-49FB-9FC3-AB017619E6AF}" dt="2023-04-28T18:55:57.074" v="2435" actId="1076"/>
        <pc:sldMkLst>
          <pc:docMk/>
          <pc:sldMk cId="334657" sldId="1812"/>
        </pc:sldMkLst>
        <pc:spChg chg="mod">
          <ac:chgData name="Sarasin, Elise" userId="051ede2b-3008-44c0-bb19-c9bb04b8c5c9" providerId="ADAL" clId="{611F8BE7-FEC0-49FB-9FC3-AB017619E6AF}" dt="2023-04-28T18:54:24.957" v="2418" actId="14100"/>
          <ac:spMkLst>
            <pc:docMk/>
            <pc:sldMk cId="334657" sldId="1812"/>
            <ac:spMk id="3" creationId="{81F000E5-C9A4-62A3-DBB2-636C08D7BF76}"/>
          </ac:spMkLst>
        </pc:spChg>
        <pc:spChg chg="del mod">
          <ac:chgData name="Sarasin, Elise" userId="051ede2b-3008-44c0-bb19-c9bb04b8c5c9" providerId="ADAL" clId="{611F8BE7-FEC0-49FB-9FC3-AB017619E6AF}" dt="2023-04-28T18:54:32.407" v="2423" actId="478"/>
          <ac:spMkLst>
            <pc:docMk/>
            <pc:sldMk cId="334657" sldId="1812"/>
            <ac:spMk id="6" creationId="{03D31BE6-5545-B5A6-CE99-D5EE5F03E133}"/>
          </ac:spMkLst>
        </pc:spChg>
        <pc:spChg chg="add mod">
          <ac:chgData name="Sarasin, Elise" userId="051ede2b-3008-44c0-bb19-c9bb04b8c5c9" providerId="ADAL" clId="{611F8BE7-FEC0-49FB-9FC3-AB017619E6AF}" dt="2023-04-28T18:55:57.074" v="2435" actId="1076"/>
          <ac:spMkLst>
            <pc:docMk/>
            <pc:sldMk cId="334657" sldId="1812"/>
            <ac:spMk id="9" creationId="{369299FD-82FA-7F4E-4523-ED78CC921315}"/>
          </ac:spMkLst>
        </pc:spChg>
        <pc:spChg chg="del">
          <ac:chgData name="Sarasin, Elise" userId="051ede2b-3008-44c0-bb19-c9bb04b8c5c9" providerId="ADAL" clId="{611F8BE7-FEC0-49FB-9FC3-AB017619E6AF}" dt="2023-04-14T20:56:34.900" v="897" actId="478"/>
          <ac:spMkLst>
            <pc:docMk/>
            <pc:sldMk cId="334657" sldId="1812"/>
            <ac:spMk id="11" creationId="{E5B016FF-98F2-91FF-C632-52FF45BC228D}"/>
          </ac:spMkLst>
        </pc:spChg>
        <pc:picChg chg="del mod">
          <ac:chgData name="Sarasin, Elise" userId="051ede2b-3008-44c0-bb19-c9bb04b8c5c9" providerId="ADAL" clId="{611F8BE7-FEC0-49FB-9FC3-AB017619E6AF}" dt="2023-04-28T18:54:31.894" v="2422" actId="478"/>
          <ac:picMkLst>
            <pc:docMk/>
            <pc:sldMk cId="334657" sldId="1812"/>
            <ac:picMk id="4" creationId="{65623395-5ABD-B315-74D1-C4E90E7DFEDB}"/>
          </ac:picMkLst>
        </pc:picChg>
        <pc:picChg chg="del mod">
          <ac:chgData name="Sarasin, Elise" userId="051ede2b-3008-44c0-bb19-c9bb04b8c5c9" providerId="ADAL" clId="{611F8BE7-FEC0-49FB-9FC3-AB017619E6AF}" dt="2023-04-28T18:54:31.509" v="2421" actId="478"/>
          <ac:picMkLst>
            <pc:docMk/>
            <pc:sldMk cId="334657" sldId="1812"/>
            <ac:picMk id="5" creationId="{2A87A574-5C78-BA6C-FA94-DC88A87F9134}"/>
          </ac:picMkLst>
        </pc:picChg>
        <pc:picChg chg="add mod">
          <ac:chgData name="Sarasin, Elise" userId="051ede2b-3008-44c0-bb19-c9bb04b8c5c9" providerId="ADAL" clId="{611F8BE7-FEC0-49FB-9FC3-AB017619E6AF}" dt="2023-04-28T18:55:54.514" v="2434" actId="1076"/>
          <ac:picMkLst>
            <pc:docMk/>
            <pc:sldMk cId="334657" sldId="1812"/>
            <ac:picMk id="7" creationId="{B6932A21-03E0-F2CA-4BC9-CB98342176A7}"/>
          </ac:picMkLst>
        </pc:picChg>
        <pc:picChg chg="add mod">
          <ac:chgData name="Sarasin, Elise" userId="051ede2b-3008-44c0-bb19-c9bb04b8c5c9" providerId="ADAL" clId="{611F8BE7-FEC0-49FB-9FC3-AB017619E6AF}" dt="2023-04-28T18:55:48.729" v="2431" actId="1076"/>
          <ac:picMkLst>
            <pc:docMk/>
            <pc:sldMk cId="334657" sldId="1812"/>
            <ac:picMk id="8" creationId="{9211BD88-513E-52F0-D362-EF093C60AE0C}"/>
          </ac:picMkLst>
        </pc:picChg>
      </pc:sldChg>
      <pc:sldChg chg="del">
        <pc:chgData name="Sarasin, Elise" userId="051ede2b-3008-44c0-bb19-c9bb04b8c5c9" providerId="ADAL" clId="{611F8BE7-FEC0-49FB-9FC3-AB017619E6AF}" dt="2023-04-14T20:33:08.888" v="0" actId="47"/>
        <pc:sldMkLst>
          <pc:docMk/>
          <pc:sldMk cId="4105834229" sldId="1816"/>
        </pc:sldMkLst>
      </pc:sldChg>
      <pc:sldChg chg="addSp delSp modSp mod ord delAnim modAnim">
        <pc:chgData name="Sarasin, Elise" userId="051ede2b-3008-44c0-bb19-c9bb04b8c5c9" providerId="ADAL" clId="{611F8BE7-FEC0-49FB-9FC3-AB017619E6AF}" dt="2023-04-14T20:56:04.846" v="894" actId="20577"/>
        <pc:sldMkLst>
          <pc:docMk/>
          <pc:sldMk cId="1632877856" sldId="1817"/>
        </pc:sldMkLst>
        <pc:spChg chg="mod">
          <ac:chgData name="Sarasin, Elise" userId="051ede2b-3008-44c0-bb19-c9bb04b8c5c9" providerId="ADAL" clId="{611F8BE7-FEC0-49FB-9FC3-AB017619E6AF}" dt="2023-04-14T20:56:04.846" v="894" actId="20577"/>
          <ac:spMkLst>
            <pc:docMk/>
            <pc:sldMk cId="1632877856" sldId="1817"/>
            <ac:spMk id="3" creationId="{8137DD22-94E6-2759-084F-04DA44A7FAE7}"/>
          </ac:spMkLst>
        </pc:spChg>
        <pc:spChg chg="del">
          <ac:chgData name="Sarasin, Elise" userId="051ede2b-3008-44c0-bb19-c9bb04b8c5c9" providerId="ADAL" clId="{611F8BE7-FEC0-49FB-9FC3-AB017619E6AF}" dt="2023-04-14T20:55:18.137" v="810" actId="478"/>
          <ac:spMkLst>
            <pc:docMk/>
            <pc:sldMk cId="1632877856" sldId="1817"/>
            <ac:spMk id="14" creationId="{358DF6A1-0B56-25F7-69D9-F10F400CA9D2}"/>
          </ac:spMkLst>
        </pc:spChg>
        <pc:spChg chg="del">
          <ac:chgData name="Sarasin, Elise" userId="051ede2b-3008-44c0-bb19-c9bb04b8c5c9" providerId="ADAL" clId="{611F8BE7-FEC0-49FB-9FC3-AB017619E6AF}" dt="2023-04-14T20:55:11.884" v="807" actId="478"/>
          <ac:spMkLst>
            <pc:docMk/>
            <pc:sldMk cId="1632877856" sldId="1817"/>
            <ac:spMk id="16" creationId="{867EA004-2F2B-822E-D2A0-75114E96CE4B}"/>
          </ac:spMkLst>
        </pc:spChg>
        <pc:spChg chg="del">
          <ac:chgData name="Sarasin, Elise" userId="051ede2b-3008-44c0-bb19-c9bb04b8c5c9" providerId="ADAL" clId="{611F8BE7-FEC0-49FB-9FC3-AB017619E6AF}" dt="2023-04-14T20:55:20.037" v="812" actId="478"/>
          <ac:spMkLst>
            <pc:docMk/>
            <pc:sldMk cId="1632877856" sldId="1817"/>
            <ac:spMk id="17" creationId="{48C45683-1E21-5AB5-D96B-E38A2D30B727}"/>
          </ac:spMkLst>
        </pc:spChg>
        <pc:spChg chg="del">
          <ac:chgData name="Sarasin, Elise" userId="051ede2b-3008-44c0-bb19-c9bb04b8c5c9" providerId="ADAL" clId="{611F8BE7-FEC0-49FB-9FC3-AB017619E6AF}" dt="2023-04-14T20:55:19.138" v="811" actId="478"/>
          <ac:spMkLst>
            <pc:docMk/>
            <pc:sldMk cId="1632877856" sldId="1817"/>
            <ac:spMk id="18" creationId="{5A7D5879-4EC3-A8AB-3813-A1F89E4D4DA3}"/>
          </ac:spMkLst>
        </pc:spChg>
        <pc:spChg chg="del mod">
          <ac:chgData name="Sarasin, Elise" userId="051ede2b-3008-44c0-bb19-c9bb04b8c5c9" providerId="ADAL" clId="{611F8BE7-FEC0-49FB-9FC3-AB017619E6AF}" dt="2023-04-14T20:55:16.272" v="809" actId="478"/>
          <ac:spMkLst>
            <pc:docMk/>
            <pc:sldMk cId="1632877856" sldId="1817"/>
            <ac:spMk id="19" creationId="{D0763513-489B-1DF4-27F8-DBFA73E4AB84}"/>
          </ac:spMkLst>
        </pc:spChg>
        <pc:spChg chg="add del">
          <ac:chgData name="Sarasin, Elise" userId="051ede2b-3008-44c0-bb19-c9bb04b8c5c9" providerId="ADAL" clId="{611F8BE7-FEC0-49FB-9FC3-AB017619E6AF}" dt="2023-04-14T20:55:21.197" v="813" actId="478"/>
          <ac:spMkLst>
            <pc:docMk/>
            <pc:sldMk cId="1632877856" sldId="1817"/>
            <ac:spMk id="21" creationId="{0777F836-5000-D5E6-E7DC-E73B3F28F627}"/>
          </ac:spMkLst>
        </pc:spChg>
      </pc:sldChg>
      <pc:sldChg chg="addSp modSp mod modNotesTx">
        <pc:chgData name="Sarasin, Elise" userId="051ede2b-3008-44c0-bb19-c9bb04b8c5c9" providerId="ADAL" clId="{611F8BE7-FEC0-49FB-9FC3-AB017619E6AF}" dt="2023-05-04T19:05:54.947" v="2763" actId="1076"/>
        <pc:sldMkLst>
          <pc:docMk/>
          <pc:sldMk cId="2135656484" sldId="1818"/>
        </pc:sldMkLst>
        <pc:spChg chg="mod">
          <ac:chgData name="Sarasin, Elise" userId="051ede2b-3008-44c0-bb19-c9bb04b8c5c9" providerId="ADAL" clId="{611F8BE7-FEC0-49FB-9FC3-AB017619E6AF}" dt="2023-04-14T20:45:18.361" v="358" actId="20577"/>
          <ac:spMkLst>
            <pc:docMk/>
            <pc:sldMk cId="2135656484" sldId="1818"/>
            <ac:spMk id="3" creationId="{40BF5992-17E9-B65D-FC9D-7F1B1B32CF21}"/>
          </ac:spMkLst>
        </pc:spChg>
        <pc:spChg chg="add mod">
          <ac:chgData name="Sarasin, Elise" userId="051ede2b-3008-44c0-bb19-c9bb04b8c5c9" providerId="ADAL" clId="{611F8BE7-FEC0-49FB-9FC3-AB017619E6AF}" dt="2023-05-04T19:05:54.947" v="2763" actId="1076"/>
          <ac:spMkLst>
            <pc:docMk/>
            <pc:sldMk cId="2135656484" sldId="1818"/>
            <ac:spMk id="6" creationId="{76D3F8D4-C37E-5621-D283-0E7CE823D4AF}"/>
          </ac:spMkLst>
        </pc:spChg>
      </pc:sldChg>
      <pc:sldChg chg="modSp mod">
        <pc:chgData name="Sarasin, Elise" userId="051ede2b-3008-44c0-bb19-c9bb04b8c5c9" providerId="ADAL" clId="{611F8BE7-FEC0-49FB-9FC3-AB017619E6AF}" dt="2023-04-21T19:09:03.373" v="1734" actId="1076"/>
        <pc:sldMkLst>
          <pc:docMk/>
          <pc:sldMk cId="2709821794" sldId="1820"/>
        </pc:sldMkLst>
        <pc:spChg chg="mod">
          <ac:chgData name="Sarasin, Elise" userId="051ede2b-3008-44c0-bb19-c9bb04b8c5c9" providerId="ADAL" clId="{611F8BE7-FEC0-49FB-9FC3-AB017619E6AF}" dt="2023-04-21T19:09:03.373" v="1734" actId="1076"/>
          <ac:spMkLst>
            <pc:docMk/>
            <pc:sldMk cId="2709821794" sldId="1820"/>
            <ac:spMk id="7" creationId="{D2AF2E6C-C3DD-C8DE-70B9-542E96E528D1}"/>
          </ac:spMkLst>
        </pc:spChg>
      </pc:sldChg>
      <pc:sldChg chg="modSp mod ord">
        <pc:chgData name="Sarasin, Elise" userId="051ede2b-3008-44c0-bb19-c9bb04b8c5c9" providerId="ADAL" clId="{611F8BE7-FEC0-49FB-9FC3-AB017619E6AF}" dt="2023-04-28T20:38:48.312" v="2761" actId="20577"/>
        <pc:sldMkLst>
          <pc:docMk/>
          <pc:sldMk cId="3162231645" sldId="1822"/>
        </pc:sldMkLst>
        <pc:spChg chg="mod">
          <ac:chgData name="Sarasin, Elise" userId="051ede2b-3008-44c0-bb19-c9bb04b8c5c9" providerId="ADAL" clId="{611F8BE7-FEC0-49FB-9FC3-AB017619E6AF}" dt="2023-04-14T20:45:08.893" v="357" actId="20577"/>
          <ac:spMkLst>
            <pc:docMk/>
            <pc:sldMk cId="3162231645" sldId="1822"/>
            <ac:spMk id="2" creationId="{200C2B76-5A47-883B-7820-48D34ACF4D91}"/>
          </ac:spMkLst>
        </pc:spChg>
        <pc:spChg chg="mod">
          <ac:chgData name="Sarasin, Elise" userId="051ede2b-3008-44c0-bb19-c9bb04b8c5c9" providerId="ADAL" clId="{611F8BE7-FEC0-49FB-9FC3-AB017619E6AF}" dt="2023-04-28T20:38:48.312" v="2761" actId="20577"/>
          <ac:spMkLst>
            <pc:docMk/>
            <pc:sldMk cId="3162231645" sldId="1822"/>
            <ac:spMk id="4" creationId="{53C0B1FF-107C-2509-7962-E4BD4E454A93}"/>
          </ac:spMkLst>
        </pc:spChg>
      </pc:sldChg>
      <pc:sldChg chg="add del">
        <pc:chgData name="Sarasin, Elise" userId="051ede2b-3008-44c0-bb19-c9bb04b8c5c9" providerId="ADAL" clId="{611F8BE7-FEC0-49FB-9FC3-AB017619E6AF}" dt="2023-04-14T20:40:00.256" v="16" actId="47"/>
        <pc:sldMkLst>
          <pc:docMk/>
          <pc:sldMk cId="1053730569" sldId="1823"/>
        </pc:sldMkLst>
      </pc:sldChg>
      <pc:sldChg chg="modSp add mod">
        <pc:chgData name="Sarasin, Elise" userId="051ede2b-3008-44c0-bb19-c9bb04b8c5c9" providerId="ADAL" clId="{611F8BE7-FEC0-49FB-9FC3-AB017619E6AF}" dt="2023-04-14T20:45:49.112" v="359"/>
        <pc:sldMkLst>
          <pc:docMk/>
          <pc:sldMk cId="3281480120" sldId="1824"/>
        </pc:sldMkLst>
        <pc:spChg chg="mod">
          <ac:chgData name="Sarasin, Elise" userId="051ede2b-3008-44c0-bb19-c9bb04b8c5c9" providerId="ADAL" clId="{611F8BE7-FEC0-49FB-9FC3-AB017619E6AF}" dt="2023-04-14T20:45:49.112" v="359"/>
          <ac:spMkLst>
            <pc:docMk/>
            <pc:sldMk cId="3281480120" sldId="1824"/>
            <ac:spMk id="2" creationId="{200C2B76-5A47-883B-7820-48D34ACF4D91}"/>
          </ac:spMkLst>
        </pc:spChg>
        <pc:spChg chg="mod">
          <ac:chgData name="Sarasin, Elise" userId="051ede2b-3008-44c0-bb19-c9bb04b8c5c9" providerId="ADAL" clId="{611F8BE7-FEC0-49FB-9FC3-AB017619E6AF}" dt="2023-04-14T20:41:11.809" v="77" actId="20577"/>
          <ac:spMkLst>
            <pc:docMk/>
            <pc:sldMk cId="3281480120" sldId="1824"/>
            <ac:spMk id="4" creationId="{53C0B1FF-107C-2509-7962-E4BD4E454A93}"/>
          </ac:spMkLst>
        </pc:spChg>
      </pc:sldChg>
      <pc:sldChg chg="modSp add mod">
        <pc:chgData name="Sarasin, Elise" userId="051ede2b-3008-44c0-bb19-c9bb04b8c5c9" providerId="ADAL" clId="{611F8BE7-FEC0-49FB-9FC3-AB017619E6AF}" dt="2023-04-14T20:47:09.963" v="454" actId="5793"/>
        <pc:sldMkLst>
          <pc:docMk/>
          <pc:sldMk cId="1053297354" sldId="1825"/>
        </pc:sldMkLst>
        <pc:spChg chg="mod">
          <ac:chgData name="Sarasin, Elise" userId="051ede2b-3008-44c0-bb19-c9bb04b8c5c9" providerId="ADAL" clId="{611F8BE7-FEC0-49FB-9FC3-AB017619E6AF}" dt="2023-04-14T20:46:48.936" v="380" actId="20577"/>
          <ac:spMkLst>
            <pc:docMk/>
            <pc:sldMk cId="1053297354" sldId="1825"/>
            <ac:spMk id="2" creationId="{200C2B76-5A47-883B-7820-48D34ACF4D91}"/>
          </ac:spMkLst>
        </pc:spChg>
        <pc:spChg chg="mod">
          <ac:chgData name="Sarasin, Elise" userId="051ede2b-3008-44c0-bb19-c9bb04b8c5c9" providerId="ADAL" clId="{611F8BE7-FEC0-49FB-9FC3-AB017619E6AF}" dt="2023-04-14T20:47:09.963" v="454" actId="5793"/>
          <ac:spMkLst>
            <pc:docMk/>
            <pc:sldMk cId="1053297354" sldId="1825"/>
            <ac:spMk id="4" creationId="{53C0B1FF-107C-2509-7962-E4BD4E454A93}"/>
          </ac:spMkLst>
        </pc:spChg>
      </pc:sldChg>
      <pc:sldChg chg="addSp delSp modSp add mod ord modAnim">
        <pc:chgData name="Sarasin, Elise" userId="051ede2b-3008-44c0-bb19-c9bb04b8c5c9" providerId="ADAL" clId="{611F8BE7-FEC0-49FB-9FC3-AB017619E6AF}" dt="2023-04-14T20:46:25.024" v="372"/>
        <pc:sldMkLst>
          <pc:docMk/>
          <pc:sldMk cId="1497336871" sldId="1826"/>
        </pc:sldMkLst>
        <pc:spChg chg="add mod">
          <ac:chgData name="Sarasin, Elise" userId="051ede2b-3008-44c0-bb19-c9bb04b8c5c9" providerId="ADAL" clId="{611F8BE7-FEC0-49FB-9FC3-AB017619E6AF}" dt="2023-04-14T20:44:23.916" v="239" actId="20577"/>
          <ac:spMkLst>
            <pc:docMk/>
            <pc:sldMk cId="1497336871" sldId="1826"/>
            <ac:spMk id="6" creationId="{BDDCB961-B648-BBA5-BCDE-FB9805061A8C}"/>
          </ac:spMkLst>
        </pc:spChg>
        <pc:spChg chg="mod">
          <ac:chgData name="Sarasin, Elise" userId="051ede2b-3008-44c0-bb19-c9bb04b8c5c9" providerId="ADAL" clId="{611F8BE7-FEC0-49FB-9FC3-AB017619E6AF}" dt="2023-04-14T20:41:41.777" v="85" actId="1076"/>
          <ac:spMkLst>
            <pc:docMk/>
            <pc:sldMk cId="1497336871" sldId="1826"/>
            <ac:spMk id="13" creationId="{B997B57A-8346-9942-B8E9-727D83A0AC51}"/>
          </ac:spMkLst>
        </pc:spChg>
        <pc:picChg chg="add mod">
          <ac:chgData name="Sarasin, Elise" userId="051ede2b-3008-44c0-bb19-c9bb04b8c5c9" providerId="ADAL" clId="{611F8BE7-FEC0-49FB-9FC3-AB017619E6AF}" dt="2023-04-14T20:43:37.220" v="120" actId="1076"/>
          <ac:picMkLst>
            <pc:docMk/>
            <pc:sldMk cId="1497336871" sldId="1826"/>
            <ac:picMk id="3" creationId="{8D2BE7CD-D3B3-1730-CC90-30776535747E}"/>
          </ac:picMkLst>
        </pc:picChg>
        <pc:picChg chg="add mod">
          <ac:chgData name="Sarasin, Elise" userId="051ede2b-3008-44c0-bb19-c9bb04b8c5c9" providerId="ADAL" clId="{611F8BE7-FEC0-49FB-9FC3-AB017619E6AF}" dt="2023-04-14T20:43:38.281" v="121" actId="1076"/>
          <ac:picMkLst>
            <pc:docMk/>
            <pc:sldMk cId="1497336871" sldId="1826"/>
            <ac:picMk id="4" creationId="{50609201-621B-D952-95AE-8F0D43FA87DD}"/>
          </ac:picMkLst>
        </pc:picChg>
        <pc:picChg chg="mod">
          <ac:chgData name="Sarasin, Elise" userId="051ede2b-3008-44c0-bb19-c9bb04b8c5c9" providerId="ADAL" clId="{611F8BE7-FEC0-49FB-9FC3-AB017619E6AF}" dt="2023-04-14T20:41:58.613" v="92" actId="1076"/>
          <ac:picMkLst>
            <pc:docMk/>
            <pc:sldMk cId="1497336871" sldId="1826"/>
            <ac:picMk id="5" creationId="{74652839-2D62-E042-A811-9870CB07A1E7}"/>
          </ac:picMkLst>
        </pc:picChg>
        <pc:picChg chg="del">
          <ac:chgData name="Sarasin, Elise" userId="051ede2b-3008-44c0-bb19-c9bb04b8c5c9" providerId="ADAL" clId="{611F8BE7-FEC0-49FB-9FC3-AB017619E6AF}" dt="2023-04-14T20:41:35.118" v="81" actId="478"/>
          <ac:picMkLst>
            <pc:docMk/>
            <pc:sldMk cId="1497336871" sldId="1826"/>
            <ac:picMk id="10" creationId="{3A3F7B7E-E7B4-DDEA-C68F-459BFA3ABFE7}"/>
          </ac:picMkLst>
        </pc:picChg>
        <pc:picChg chg="del">
          <ac:chgData name="Sarasin, Elise" userId="051ede2b-3008-44c0-bb19-c9bb04b8c5c9" providerId="ADAL" clId="{611F8BE7-FEC0-49FB-9FC3-AB017619E6AF}" dt="2023-04-14T20:41:36.070" v="82" actId="478"/>
          <ac:picMkLst>
            <pc:docMk/>
            <pc:sldMk cId="1497336871" sldId="1826"/>
            <ac:picMk id="14" creationId="{AB699791-3433-693A-426B-65526A795A13}"/>
          </ac:picMkLst>
        </pc:picChg>
        <pc:picChg chg="del">
          <ac:chgData name="Sarasin, Elise" userId="051ede2b-3008-44c0-bb19-c9bb04b8c5c9" providerId="ADAL" clId="{611F8BE7-FEC0-49FB-9FC3-AB017619E6AF}" dt="2023-04-14T20:41:36.607" v="83" actId="478"/>
          <ac:picMkLst>
            <pc:docMk/>
            <pc:sldMk cId="1497336871" sldId="1826"/>
            <ac:picMk id="15" creationId="{56FC8824-319C-6D7B-D9E4-55F80B241801}"/>
          </ac:picMkLst>
        </pc:picChg>
        <pc:picChg chg="del">
          <ac:chgData name="Sarasin, Elise" userId="051ede2b-3008-44c0-bb19-c9bb04b8c5c9" providerId="ADAL" clId="{611F8BE7-FEC0-49FB-9FC3-AB017619E6AF}" dt="2023-04-14T20:41:37.856" v="84" actId="478"/>
          <ac:picMkLst>
            <pc:docMk/>
            <pc:sldMk cId="1497336871" sldId="1826"/>
            <ac:picMk id="16" creationId="{3FD95AC2-7FCE-6A05-940D-5C56D163CF4D}"/>
          </ac:picMkLst>
        </pc:picChg>
      </pc:sldChg>
      <pc:sldChg chg="delSp modSp add mod delAnim">
        <pc:chgData name="Sarasin, Elise" userId="051ede2b-3008-44c0-bb19-c9bb04b8c5c9" providerId="ADAL" clId="{611F8BE7-FEC0-49FB-9FC3-AB017619E6AF}" dt="2023-04-14T20:43:09.891" v="110" actId="1076"/>
        <pc:sldMkLst>
          <pc:docMk/>
          <pc:sldMk cId="1765243826" sldId="1827"/>
        </pc:sldMkLst>
        <pc:spChg chg="mod">
          <ac:chgData name="Sarasin, Elise" userId="051ede2b-3008-44c0-bb19-c9bb04b8c5c9" providerId="ADAL" clId="{611F8BE7-FEC0-49FB-9FC3-AB017619E6AF}" dt="2023-04-14T20:43:09.891" v="110" actId="1076"/>
          <ac:spMkLst>
            <pc:docMk/>
            <pc:sldMk cId="1765243826" sldId="1827"/>
            <ac:spMk id="13" creationId="{B997B57A-8346-9942-B8E9-727D83A0AC51}"/>
          </ac:spMkLst>
        </pc:spChg>
        <pc:picChg chg="del">
          <ac:chgData name="Sarasin, Elise" userId="051ede2b-3008-44c0-bb19-c9bb04b8c5c9" providerId="ADAL" clId="{611F8BE7-FEC0-49FB-9FC3-AB017619E6AF}" dt="2023-04-14T20:43:06.677" v="109" actId="478"/>
          <ac:picMkLst>
            <pc:docMk/>
            <pc:sldMk cId="1765243826" sldId="1827"/>
            <ac:picMk id="3" creationId="{8D2BE7CD-D3B3-1730-CC90-30776535747E}"/>
          </ac:picMkLst>
        </pc:picChg>
        <pc:picChg chg="del">
          <ac:chgData name="Sarasin, Elise" userId="051ede2b-3008-44c0-bb19-c9bb04b8c5c9" providerId="ADAL" clId="{611F8BE7-FEC0-49FB-9FC3-AB017619E6AF}" dt="2023-04-14T20:43:06.024" v="108" actId="478"/>
          <ac:picMkLst>
            <pc:docMk/>
            <pc:sldMk cId="1765243826" sldId="1827"/>
            <ac:picMk id="4" creationId="{50609201-621B-D952-95AE-8F0D43FA87DD}"/>
          </ac:picMkLst>
        </pc:picChg>
      </pc:sldChg>
      <pc:sldChg chg="add del ord">
        <pc:chgData name="Sarasin, Elise" userId="051ede2b-3008-44c0-bb19-c9bb04b8c5c9" providerId="ADAL" clId="{611F8BE7-FEC0-49FB-9FC3-AB017619E6AF}" dt="2023-04-14T20:51:22.420" v="648" actId="47"/>
        <pc:sldMkLst>
          <pc:docMk/>
          <pc:sldMk cId="2837699553" sldId="1828"/>
        </pc:sldMkLst>
      </pc:sldChg>
      <pc:sldChg chg="delSp modSp add mod delAnim">
        <pc:chgData name="Sarasin, Elise" userId="051ede2b-3008-44c0-bb19-c9bb04b8c5c9" providerId="ADAL" clId="{611F8BE7-FEC0-49FB-9FC3-AB017619E6AF}" dt="2023-04-14T20:51:07.369" v="647" actId="1076"/>
        <pc:sldMkLst>
          <pc:docMk/>
          <pc:sldMk cId="749092619" sldId="1829"/>
        </pc:sldMkLst>
        <pc:spChg chg="mod">
          <ac:chgData name="Sarasin, Elise" userId="051ede2b-3008-44c0-bb19-c9bb04b8c5c9" providerId="ADAL" clId="{611F8BE7-FEC0-49FB-9FC3-AB017619E6AF}" dt="2023-04-14T20:50:53.200" v="643" actId="20577"/>
          <ac:spMkLst>
            <pc:docMk/>
            <pc:sldMk cId="749092619" sldId="1829"/>
            <ac:spMk id="3" creationId="{8137DD22-94E6-2759-084F-04DA44A7FAE7}"/>
          </ac:spMkLst>
        </pc:spChg>
        <pc:spChg chg="mod">
          <ac:chgData name="Sarasin, Elise" userId="051ede2b-3008-44c0-bb19-c9bb04b8c5c9" providerId="ADAL" clId="{611F8BE7-FEC0-49FB-9FC3-AB017619E6AF}" dt="2023-04-14T20:49:53.901" v="476" actId="20577"/>
          <ac:spMkLst>
            <pc:docMk/>
            <pc:sldMk cId="749092619" sldId="1829"/>
            <ac:spMk id="9" creationId="{B5BA05BD-832E-A750-E409-B0A2294685D9}"/>
          </ac:spMkLst>
        </pc:spChg>
        <pc:spChg chg="mod">
          <ac:chgData name="Sarasin, Elise" userId="051ede2b-3008-44c0-bb19-c9bb04b8c5c9" providerId="ADAL" clId="{611F8BE7-FEC0-49FB-9FC3-AB017619E6AF}" dt="2023-04-14T20:51:03.713" v="646" actId="1076"/>
          <ac:spMkLst>
            <pc:docMk/>
            <pc:sldMk cId="749092619" sldId="1829"/>
            <ac:spMk id="16" creationId="{867EA004-2F2B-822E-D2A0-75114E96CE4B}"/>
          </ac:spMkLst>
        </pc:spChg>
        <pc:spChg chg="mod">
          <ac:chgData name="Sarasin, Elise" userId="051ede2b-3008-44c0-bb19-c9bb04b8c5c9" providerId="ADAL" clId="{611F8BE7-FEC0-49FB-9FC3-AB017619E6AF}" dt="2023-04-14T20:51:07.369" v="647" actId="1076"/>
          <ac:spMkLst>
            <pc:docMk/>
            <pc:sldMk cId="749092619" sldId="1829"/>
            <ac:spMk id="19" creationId="{D0763513-489B-1DF4-27F8-DBFA73E4AB84}"/>
          </ac:spMkLst>
        </pc:spChg>
        <pc:spChg chg="del">
          <ac:chgData name="Sarasin, Elise" userId="051ede2b-3008-44c0-bb19-c9bb04b8c5c9" providerId="ADAL" clId="{611F8BE7-FEC0-49FB-9FC3-AB017619E6AF}" dt="2023-04-14T20:48:47.295" v="459" actId="478"/>
          <ac:spMkLst>
            <pc:docMk/>
            <pc:sldMk cId="749092619" sldId="1829"/>
            <ac:spMk id="20" creationId="{BDA6D476-268C-A1C7-B6CF-EEABCF379161}"/>
          </ac:spMkLst>
        </pc:spChg>
        <pc:spChg chg="del">
          <ac:chgData name="Sarasin, Elise" userId="051ede2b-3008-44c0-bb19-c9bb04b8c5c9" providerId="ADAL" clId="{611F8BE7-FEC0-49FB-9FC3-AB017619E6AF}" dt="2023-04-14T20:48:50.805" v="460" actId="478"/>
          <ac:spMkLst>
            <pc:docMk/>
            <pc:sldMk cId="749092619" sldId="1829"/>
            <ac:spMk id="21" creationId="{0777F836-5000-D5E6-E7DC-E73B3F28F627}"/>
          </ac:spMkLst>
        </pc:spChg>
      </pc:sldChg>
      <pc:sldChg chg="add del">
        <pc:chgData name="Sarasin, Elise" userId="051ede2b-3008-44c0-bb19-c9bb04b8c5c9" providerId="ADAL" clId="{611F8BE7-FEC0-49FB-9FC3-AB017619E6AF}" dt="2023-04-14T20:52:11.012" v="652" actId="47"/>
        <pc:sldMkLst>
          <pc:docMk/>
          <pc:sldMk cId="4102476728" sldId="1830"/>
        </pc:sldMkLst>
      </pc:sldChg>
      <pc:sldChg chg="addSp delSp modSp add mod delAnim modAnim">
        <pc:chgData name="Sarasin, Elise" userId="051ede2b-3008-44c0-bb19-c9bb04b8c5c9" providerId="ADAL" clId="{611F8BE7-FEC0-49FB-9FC3-AB017619E6AF}" dt="2023-04-14T20:54:49.900" v="804" actId="20577"/>
        <pc:sldMkLst>
          <pc:docMk/>
          <pc:sldMk cId="1032734321" sldId="1831"/>
        </pc:sldMkLst>
        <pc:spChg chg="add mod">
          <ac:chgData name="Sarasin, Elise" userId="051ede2b-3008-44c0-bb19-c9bb04b8c5c9" providerId="ADAL" clId="{611F8BE7-FEC0-49FB-9FC3-AB017619E6AF}" dt="2023-04-14T20:52:39.564" v="661" actId="14100"/>
          <ac:spMkLst>
            <pc:docMk/>
            <pc:sldMk cId="1032734321" sldId="1831"/>
            <ac:spMk id="3" creationId="{6C84D0B1-0B54-F266-241F-E5B00C0ADE7A}"/>
          </ac:spMkLst>
        </pc:spChg>
        <pc:spChg chg="del mod topLvl">
          <ac:chgData name="Sarasin, Elise" userId="051ede2b-3008-44c0-bb19-c9bb04b8c5c9" providerId="ADAL" clId="{611F8BE7-FEC0-49FB-9FC3-AB017619E6AF}" dt="2023-04-14T20:53:46.959" v="674" actId="478"/>
          <ac:spMkLst>
            <pc:docMk/>
            <pc:sldMk cId="1032734321" sldId="1831"/>
            <ac:spMk id="8" creationId="{00000000-0000-0000-0000-000000000000}"/>
          </ac:spMkLst>
        </pc:spChg>
        <pc:spChg chg="add mod">
          <ac:chgData name="Sarasin, Elise" userId="051ede2b-3008-44c0-bb19-c9bb04b8c5c9" providerId="ADAL" clId="{611F8BE7-FEC0-49FB-9FC3-AB017619E6AF}" dt="2023-04-14T20:54:49.900" v="804" actId="20577"/>
          <ac:spMkLst>
            <pc:docMk/>
            <pc:sldMk cId="1032734321" sldId="1831"/>
            <ac:spMk id="15" creationId="{C7F984C8-4F59-4A56-14AC-C473C5680CD7}"/>
          </ac:spMkLst>
        </pc:spChg>
        <pc:grpChg chg="del">
          <ac:chgData name="Sarasin, Elise" userId="051ede2b-3008-44c0-bb19-c9bb04b8c5c9" providerId="ADAL" clId="{611F8BE7-FEC0-49FB-9FC3-AB017619E6AF}" dt="2023-04-14T20:53:46.959" v="674" actId="478"/>
          <ac:grpSpMkLst>
            <pc:docMk/>
            <pc:sldMk cId="1032734321" sldId="1831"/>
            <ac:grpSpMk id="7" creationId="{00000000-0000-0000-0000-000000000000}"/>
          </ac:grpSpMkLst>
        </pc:grpChg>
        <pc:grpChg chg="del">
          <ac:chgData name="Sarasin, Elise" userId="051ede2b-3008-44c0-bb19-c9bb04b8c5c9" providerId="ADAL" clId="{611F8BE7-FEC0-49FB-9FC3-AB017619E6AF}" dt="2023-04-14T20:53:47.999" v="675" actId="478"/>
          <ac:grpSpMkLst>
            <pc:docMk/>
            <pc:sldMk cId="1032734321" sldId="1831"/>
            <ac:grpSpMk id="14" creationId="{A4A08060-5117-49DA-B9B0-A1601D983392}"/>
          </ac:grpSpMkLst>
        </pc:grpChg>
        <pc:picChg chg="del">
          <ac:chgData name="Sarasin, Elise" userId="051ede2b-3008-44c0-bb19-c9bb04b8c5c9" providerId="ADAL" clId="{611F8BE7-FEC0-49FB-9FC3-AB017619E6AF}" dt="2023-04-14T20:53:44.709" v="672" actId="478"/>
          <ac:picMkLst>
            <pc:docMk/>
            <pc:sldMk cId="1032734321" sldId="1831"/>
            <ac:picMk id="2" creationId="{00000000-0000-0000-0000-000000000000}"/>
          </ac:picMkLst>
        </pc:picChg>
        <pc:picChg chg="del topLvl">
          <ac:chgData name="Sarasin, Elise" userId="051ede2b-3008-44c0-bb19-c9bb04b8c5c9" providerId="ADAL" clId="{611F8BE7-FEC0-49FB-9FC3-AB017619E6AF}" dt="2023-04-14T20:53:48.819" v="676" actId="478"/>
          <ac:picMkLst>
            <pc:docMk/>
            <pc:sldMk cId="1032734321" sldId="1831"/>
            <ac:picMk id="9" creationId="{00000000-0000-0000-0000-000000000000}"/>
          </ac:picMkLst>
        </pc:picChg>
        <pc:picChg chg="del">
          <ac:chgData name="Sarasin, Elise" userId="051ede2b-3008-44c0-bb19-c9bb04b8c5c9" providerId="ADAL" clId="{611F8BE7-FEC0-49FB-9FC3-AB017619E6AF}" dt="2023-04-14T20:53:43.631" v="671" actId="478"/>
          <ac:picMkLst>
            <pc:docMk/>
            <pc:sldMk cId="1032734321" sldId="1831"/>
            <ac:picMk id="1026" creationId="{B2932174-6D3B-702C-3178-11A374E29771}"/>
          </ac:picMkLst>
        </pc:picChg>
      </pc:sldChg>
      <pc:sldChg chg="addSp delSp modSp add mod">
        <pc:chgData name="Sarasin, Elise" userId="051ede2b-3008-44c0-bb19-c9bb04b8c5c9" providerId="ADAL" clId="{611F8BE7-FEC0-49FB-9FC3-AB017619E6AF}" dt="2023-04-14T21:04:53.690" v="1732" actId="313"/>
        <pc:sldMkLst>
          <pc:docMk/>
          <pc:sldMk cId="432432883" sldId="1832"/>
        </pc:sldMkLst>
        <pc:spChg chg="mod">
          <ac:chgData name="Sarasin, Elise" userId="051ede2b-3008-44c0-bb19-c9bb04b8c5c9" providerId="ADAL" clId="{611F8BE7-FEC0-49FB-9FC3-AB017619E6AF}" dt="2023-04-14T21:04:53.690" v="1732" actId="313"/>
          <ac:spMkLst>
            <pc:docMk/>
            <pc:sldMk cId="432432883" sldId="1832"/>
            <ac:spMk id="3" creationId="{81F000E5-C9A4-62A3-DBB2-636C08D7BF76}"/>
          </ac:spMkLst>
        </pc:spChg>
        <pc:spChg chg="del">
          <ac:chgData name="Sarasin, Elise" userId="051ede2b-3008-44c0-bb19-c9bb04b8c5c9" providerId="ADAL" clId="{611F8BE7-FEC0-49FB-9FC3-AB017619E6AF}" dt="2023-04-14T20:57:03.751" v="900" actId="478"/>
          <ac:spMkLst>
            <pc:docMk/>
            <pc:sldMk cId="432432883" sldId="1832"/>
            <ac:spMk id="6" creationId="{03D31BE6-5545-B5A6-CE99-D5EE5F03E133}"/>
          </ac:spMkLst>
        </pc:spChg>
        <pc:picChg chg="del">
          <ac:chgData name="Sarasin, Elise" userId="051ede2b-3008-44c0-bb19-c9bb04b8c5c9" providerId="ADAL" clId="{611F8BE7-FEC0-49FB-9FC3-AB017619E6AF}" dt="2023-04-14T20:57:04.176" v="901" actId="478"/>
          <ac:picMkLst>
            <pc:docMk/>
            <pc:sldMk cId="432432883" sldId="1832"/>
            <ac:picMk id="4" creationId="{65623395-5ABD-B315-74D1-C4E90E7DFEDB}"/>
          </ac:picMkLst>
        </pc:picChg>
        <pc:picChg chg="del">
          <ac:chgData name="Sarasin, Elise" userId="051ede2b-3008-44c0-bb19-c9bb04b8c5c9" providerId="ADAL" clId="{611F8BE7-FEC0-49FB-9FC3-AB017619E6AF}" dt="2023-04-14T20:57:03.214" v="899" actId="478"/>
          <ac:picMkLst>
            <pc:docMk/>
            <pc:sldMk cId="432432883" sldId="1832"/>
            <ac:picMk id="5" creationId="{2A87A574-5C78-BA6C-FA94-DC88A87F9134}"/>
          </ac:picMkLst>
        </pc:picChg>
        <pc:picChg chg="add mod">
          <ac:chgData name="Sarasin, Elise" userId="051ede2b-3008-44c0-bb19-c9bb04b8c5c9" providerId="ADAL" clId="{611F8BE7-FEC0-49FB-9FC3-AB017619E6AF}" dt="2023-04-14T20:57:48.516" v="913" actId="1076"/>
          <ac:picMkLst>
            <pc:docMk/>
            <pc:sldMk cId="432432883" sldId="1832"/>
            <ac:picMk id="7" creationId="{E30B6200-1307-951E-D7EA-27E623DE93E1}"/>
          </ac:picMkLst>
        </pc:picChg>
        <pc:picChg chg="add mod">
          <ac:chgData name="Sarasin, Elise" userId="051ede2b-3008-44c0-bb19-c9bb04b8c5c9" providerId="ADAL" clId="{611F8BE7-FEC0-49FB-9FC3-AB017619E6AF}" dt="2023-04-14T20:57:49.334" v="914" actId="1076"/>
          <ac:picMkLst>
            <pc:docMk/>
            <pc:sldMk cId="432432883" sldId="1832"/>
            <ac:picMk id="8" creationId="{228EB61C-DEF9-2E0E-A065-C92D4288F853}"/>
          </ac:picMkLst>
        </pc:picChg>
        <pc:picChg chg="add mod">
          <ac:chgData name="Sarasin, Elise" userId="051ede2b-3008-44c0-bb19-c9bb04b8c5c9" providerId="ADAL" clId="{611F8BE7-FEC0-49FB-9FC3-AB017619E6AF}" dt="2023-04-14T20:57:45.575" v="911" actId="1076"/>
          <ac:picMkLst>
            <pc:docMk/>
            <pc:sldMk cId="432432883" sldId="1832"/>
            <ac:picMk id="9" creationId="{32FDE83F-7477-1DF7-80DA-172508EE48A9}"/>
          </ac:picMkLst>
        </pc:picChg>
      </pc:sldChg>
      <pc:sldChg chg="add del mod modShow">
        <pc:chgData name="Sarasin, Elise" userId="051ede2b-3008-44c0-bb19-c9bb04b8c5c9" providerId="ADAL" clId="{611F8BE7-FEC0-49FB-9FC3-AB017619E6AF}" dt="2023-04-28T18:55:11.704" v="2425" actId="47"/>
        <pc:sldMkLst>
          <pc:docMk/>
          <pc:sldMk cId="826687520" sldId="1833"/>
        </pc:sldMkLst>
      </pc:sldChg>
    </pc:docChg>
  </pc:docChgLst>
  <pc:docChgLst>
    <pc:chgData name="Sarasin, Elise" userId="051ede2b-3008-44c0-bb19-c9bb04b8c5c9" providerId="ADAL" clId="{E61B16C9-0A0A-458C-A49B-F0BAF877B2B4}"/>
    <pc:docChg chg="undo custSel addSld delSld modSld sldOrd modSection">
      <pc:chgData name="Sarasin, Elise" userId="051ede2b-3008-44c0-bb19-c9bb04b8c5c9" providerId="ADAL" clId="{E61B16C9-0A0A-458C-A49B-F0BAF877B2B4}" dt="2023-05-19T16:02:29.492" v="4865" actId="20577"/>
      <pc:docMkLst>
        <pc:docMk/>
      </pc:docMkLst>
      <pc:sldChg chg="delSp modSp mod">
        <pc:chgData name="Sarasin, Elise" userId="051ede2b-3008-44c0-bb19-c9bb04b8c5c9" providerId="ADAL" clId="{E61B16C9-0A0A-458C-A49B-F0BAF877B2B4}" dt="2023-05-19T13:04:16.291" v="889" actId="404"/>
        <pc:sldMkLst>
          <pc:docMk/>
          <pc:sldMk cId="3929194274" sldId="334"/>
        </pc:sldMkLst>
        <pc:spChg chg="mod">
          <ac:chgData name="Sarasin, Elise" userId="051ede2b-3008-44c0-bb19-c9bb04b8c5c9" providerId="ADAL" clId="{E61B16C9-0A0A-458C-A49B-F0BAF877B2B4}" dt="2023-05-19T13:04:16.291" v="889" actId="404"/>
          <ac:spMkLst>
            <pc:docMk/>
            <pc:sldMk cId="3929194274" sldId="334"/>
            <ac:spMk id="2" creationId="{57BCB212-66F0-4C3B-B653-2843DDCD3BEE}"/>
          </ac:spMkLst>
        </pc:spChg>
        <pc:spChg chg="mod">
          <ac:chgData name="Sarasin, Elise" userId="051ede2b-3008-44c0-bb19-c9bb04b8c5c9" providerId="ADAL" clId="{E61B16C9-0A0A-458C-A49B-F0BAF877B2B4}" dt="2023-05-19T13:03:52.558" v="881" actId="20577"/>
          <ac:spMkLst>
            <pc:docMk/>
            <pc:sldMk cId="3929194274" sldId="334"/>
            <ac:spMk id="5" creationId="{42AF6262-5178-165B-1550-C0FEEED42755}"/>
          </ac:spMkLst>
        </pc:spChg>
        <pc:spChg chg="del mod">
          <ac:chgData name="Sarasin, Elise" userId="051ede2b-3008-44c0-bb19-c9bb04b8c5c9" providerId="ADAL" clId="{E61B16C9-0A0A-458C-A49B-F0BAF877B2B4}" dt="2023-05-19T13:03:57.570" v="883" actId="478"/>
          <ac:spMkLst>
            <pc:docMk/>
            <pc:sldMk cId="3929194274" sldId="334"/>
            <ac:spMk id="6" creationId="{F982920F-E949-8AF1-96F9-EB8BC17D7288}"/>
          </ac:spMkLst>
        </pc:spChg>
      </pc:sldChg>
      <pc:sldChg chg="modSp mod">
        <pc:chgData name="Sarasin, Elise" userId="051ede2b-3008-44c0-bb19-c9bb04b8c5c9" providerId="ADAL" clId="{E61B16C9-0A0A-458C-A49B-F0BAF877B2B4}" dt="2023-05-19T14:48:58.031" v="2462" actId="1076"/>
        <pc:sldMkLst>
          <pc:docMk/>
          <pc:sldMk cId="223728733" sldId="1613"/>
        </pc:sldMkLst>
        <pc:spChg chg="mod">
          <ac:chgData name="Sarasin, Elise" userId="051ede2b-3008-44c0-bb19-c9bb04b8c5c9" providerId="ADAL" clId="{E61B16C9-0A0A-458C-A49B-F0BAF877B2B4}" dt="2023-05-19T14:48:58.031" v="2462" actId="1076"/>
          <ac:spMkLst>
            <pc:docMk/>
            <pc:sldMk cId="223728733" sldId="1613"/>
            <ac:spMk id="3" creationId="{763AED68-9C3C-13AF-6A24-80365F7A2005}"/>
          </ac:spMkLst>
        </pc:spChg>
      </pc:sldChg>
      <pc:sldChg chg="addSp delSp modSp mod">
        <pc:chgData name="Sarasin, Elise" userId="051ede2b-3008-44c0-bb19-c9bb04b8c5c9" providerId="ADAL" clId="{E61B16C9-0A0A-458C-A49B-F0BAF877B2B4}" dt="2023-05-19T14:33:55.380" v="2435" actId="478"/>
        <pc:sldMkLst>
          <pc:docMk/>
          <pc:sldMk cId="450880622" sldId="1656"/>
        </pc:sldMkLst>
        <pc:spChg chg="add del mod">
          <ac:chgData name="Sarasin, Elise" userId="051ede2b-3008-44c0-bb19-c9bb04b8c5c9" providerId="ADAL" clId="{E61B16C9-0A0A-458C-A49B-F0BAF877B2B4}" dt="2023-05-19T14:33:53.867" v="2433" actId="478"/>
          <ac:spMkLst>
            <pc:docMk/>
            <pc:sldMk cId="450880622" sldId="1656"/>
            <ac:spMk id="3" creationId="{A2ED2C7B-40E1-3477-F22F-5C28B1B6B45A}"/>
          </ac:spMkLst>
        </pc:spChg>
        <pc:spChg chg="mod">
          <ac:chgData name="Sarasin, Elise" userId="051ede2b-3008-44c0-bb19-c9bb04b8c5c9" providerId="ADAL" clId="{E61B16C9-0A0A-458C-A49B-F0BAF877B2B4}" dt="2023-05-19T14:33:33.442" v="2429" actId="1038"/>
          <ac:spMkLst>
            <pc:docMk/>
            <pc:sldMk cId="450880622" sldId="1656"/>
            <ac:spMk id="7" creationId="{11924B91-7965-4A44-9D61-7C7524088403}"/>
          </ac:spMkLst>
        </pc:spChg>
        <pc:spChg chg="add del mod">
          <ac:chgData name="Sarasin, Elise" userId="051ede2b-3008-44c0-bb19-c9bb04b8c5c9" providerId="ADAL" clId="{E61B16C9-0A0A-458C-A49B-F0BAF877B2B4}" dt="2023-05-19T14:33:54.631" v="2434" actId="478"/>
          <ac:spMkLst>
            <pc:docMk/>
            <pc:sldMk cId="450880622" sldId="1656"/>
            <ac:spMk id="8" creationId="{DCC5566E-4BBF-C2E2-90F8-7311E90D20EE}"/>
          </ac:spMkLst>
        </pc:spChg>
        <pc:spChg chg="del">
          <ac:chgData name="Sarasin, Elise" userId="051ede2b-3008-44c0-bb19-c9bb04b8c5c9" providerId="ADAL" clId="{E61B16C9-0A0A-458C-A49B-F0BAF877B2B4}" dt="2023-05-19T13:07:36.520" v="890" actId="478"/>
          <ac:spMkLst>
            <pc:docMk/>
            <pc:sldMk cId="450880622" sldId="1656"/>
            <ac:spMk id="9" creationId="{CD00DF4F-4448-A3E0-AEF7-A4B2EAE39414}"/>
          </ac:spMkLst>
        </pc:spChg>
        <pc:spChg chg="add mod">
          <ac:chgData name="Sarasin, Elise" userId="051ede2b-3008-44c0-bb19-c9bb04b8c5c9" providerId="ADAL" clId="{E61B16C9-0A0A-458C-A49B-F0BAF877B2B4}" dt="2023-05-19T14:32:59.203" v="2391" actId="164"/>
          <ac:spMkLst>
            <pc:docMk/>
            <pc:sldMk cId="450880622" sldId="1656"/>
            <ac:spMk id="12" creationId="{8E0DBACD-F83D-68B0-9291-936D993DFE3D}"/>
          </ac:spMkLst>
        </pc:spChg>
        <pc:spChg chg="mod">
          <ac:chgData name="Sarasin, Elise" userId="051ede2b-3008-44c0-bb19-c9bb04b8c5c9" providerId="ADAL" clId="{E61B16C9-0A0A-458C-A49B-F0BAF877B2B4}" dt="2023-05-19T14:33:26.628" v="2410" actId="1037"/>
          <ac:spMkLst>
            <pc:docMk/>
            <pc:sldMk cId="450880622" sldId="1656"/>
            <ac:spMk id="15" creationId="{448F70BA-73E6-18DC-18C7-86D7777096AE}"/>
          </ac:spMkLst>
        </pc:spChg>
        <pc:spChg chg="mod">
          <ac:chgData name="Sarasin, Elise" userId="051ede2b-3008-44c0-bb19-c9bb04b8c5c9" providerId="ADAL" clId="{E61B16C9-0A0A-458C-A49B-F0BAF877B2B4}" dt="2023-05-19T14:33:36.708" v="2430" actId="1076"/>
          <ac:spMkLst>
            <pc:docMk/>
            <pc:sldMk cId="450880622" sldId="1656"/>
            <ac:spMk id="16" creationId="{2EAC47DF-598F-ACED-3190-B3539FA8C235}"/>
          </ac:spMkLst>
        </pc:spChg>
        <pc:spChg chg="mod ord">
          <ac:chgData name="Sarasin, Elise" userId="051ede2b-3008-44c0-bb19-c9bb04b8c5c9" providerId="ADAL" clId="{E61B16C9-0A0A-458C-A49B-F0BAF877B2B4}" dt="2023-05-19T14:33:45.622" v="2432" actId="1076"/>
          <ac:spMkLst>
            <pc:docMk/>
            <pc:sldMk cId="450880622" sldId="1656"/>
            <ac:spMk id="17" creationId="{C53A3456-EAEB-9C3A-F5B8-DE3110B34C9B}"/>
          </ac:spMkLst>
        </pc:spChg>
        <pc:grpChg chg="add del mod">
          <ac:chgData name="Sarasin, Elise" userId="051ede2b-3008-44c0-bb19-c9bb04b8c5c9" providerId="ADAL" clId="{E61B16C9-0A0A-458C-A49B-F0BAF877B2B4}" dt="2023-05-19T14:31:47.004" v="2373" actId="165"/>
          <ac:grpSpMkLst>
            <pc:docMk/>
            <pc:sldMk cId="450880622" sldId="1656"/>
            <ac:grpSpMk id="9" creationId="{666D39EA-34EB-A490-6A95-16005747D67E}"/>
          </ac:grpSpMkLst>
        </pc:grpChg>
        <pc:grpChg chg="add mod">
          <ac:chgData name="Sarasin, Elise" userId="051ede2b-3008-44c0-bb19-c9bb04b8c5c9" providerId="ADAL" clId="{E61B16C9-0A0A-458C-A49B-F0BAF877B2B4}" dt="2023-05-19T14:33:33.442" v="2429" actId="1038"/>
          <ac:grpSpMkLst>
            <pc:docMk/>
            <pc:sldMk cId="450880622" sldId="1656"/>
            <ac:grpSpMk id="10" creationId="{5E84A690-F05B-FDC1-9961-72C62A6F1442}"/>
          </ac:grpSpMkLst>
        </pc:grpChg>
        <pc:grpChg chg="add mod">
          <ac:chgData name="Sarasin, Elise" userId="051ede2b-3008-44c0-bb19-c9bb04b8c5c9" providerId="ADAL" clId="{E61B16C9-0A0A-458C-A49B-F0BAF877B2B4}" dt="2023-05-19T14:33:26.628" v="2410" actId="1037"/>
          <ac:grpSpMkLst>
            <pc:docMk/>
            <pc:sldMk cId="450880622" sldId="1656"/>
            <ac:grpSpMk id="13" creationId="{86D3F0DB-7B15-F3BD-EDB9-3585C217BAF7}"/>
          </ac:grpSpMkLst>
        </pc:grpChg>
        <pc:picChg chg="mod topLvl">
          <ac:chgData name="Sarasin, Elise" userId="051ede2b-3008-44c0-bb19-c9bb04b8c5c9" providerId="ADAL" clId="{E61B16C9-0A0A-458C-A49B-F0BAF877B2B4}" dt="2023-05-19T14:32:00.190" v="2376" actId="208"/>
          <ac:picMkLst>
            <pc:docMk/>
            <pc:sldMk cId="450880622" sldId="1656"/>
            <ac:picMk id="4" creationId="{113DA6AC-93DF-E967-9B70-822EF71D713A}"/>
          </ac:picMkLst>
        </pc:picChg>
        <pc:picChg chg="add del mod">
          <ac:chgData name="Sarasin, Elise" userId="051ede2b-3008-44c0-bb19-c9bb04b8c5c9" providerId="ADAL" clId="{E61B16C9-0A0A-458C-A49B-F0BAF877B2B4}" dt="2023-05-19T14:33:55.380" v="2435" actId="478"/>
          <ac:picMkLst>
            <pc:docMk/>
            <pc:sldMk cId="450880622" sldId="1656"/>
            <ac:picMk id="5" creationId="{02998A6E-4B24-3543-E117-663B2F23F90E}"/>
          </ac:picMkLst>
        </pc:picChg>
        <pc:picChg chg="mod topLvl">
          <ac:chgData name="Sarasin, Elise" userId="051ede2b-3008-44c0-bb19-c9bb04b8c5c9" providerId="ADAL" clId="{E61B16C9-0A0A-458C-A49B-F0BAF877B2B4}" dt="2023-05-19T14:32:00.190" v="2376" actId="208"/>
          <ac:picMkLst>
            <pc:docMk/>
            <pc:sldMk cId="450880622" sldId="1656"/>
            <ac:picMk id="6" creationId="{A0961DBF-134A-481A-B3BC-8668DCAB1B3B}"/>
          </ac:picMkLst>
        </pc:picChg>
        <pc:picChg chg="mod ord">
          <ac:chgData name="Sarasin, Elise" userId="051ede2b-3008-44c0-bb19-c9bb04b8c5c9" providerId="ADAL" clId="{E61B16C9-0A0A-458C-A49B-F0BAF877B2B4}" dt="2023-05-19T14:32:59.203" v="2391" actId="164"/>
          <ac:picMkLst>
            <pc:docMk/>
            <pc:sldMk cId="450880622" sldId="1656"/>
            <ac:picMk id="11" creationId="{2ED7A1B9-4A07-94BD-0D59-F6A77F27CED9}"/>
          </ac:picMkLst>
        </pc:picChg>
        <pc:picChg chg="mod topLvl modCrop">
          <ac:chgData name="Sarasin, Elise" userId="051ede2b-3008-44c0-bb19-c9bb04b8c5c9" providerId="ADAL" clId="{E61B16C9-0A0A-458C-A49B-F0BAF877B2B4}" dt="2023-05-19T14:32:59.203" v="2391" actId="164"/>
          <ac:picMkLst>
            <pc:docMk/>
            <pc:sldMk cId="450880622" sldId="1656"/>
            <ac:picMk id="14" creationId="{FDAF0676-7305-C83D-2A95-364F3DBB7455}"/>
          </ac:picMkLst>
        </pc:picChg>
      </pc:sldChg>
      <pc:sldChg chg="modSp mod">
        <pc:chgData name="Sarasin, Elise" userId="051ede2b-3008-44c0-bb19-c9bb04b8c5c9" providerId="ADAL" clId="{E61B16C9-0A0A-458C-A49B-F0BAF877B2B4}" dt="2023-05-17T16:59:03.351" v="653" actId="1076"/>
        <pc:sldMkLst>
          <pc:docMk/>
          <pc:sldMk cId="1928604565" sldId="1788"/>
        </pc:sldMkLst>
        <pc:spChg chg="mod">
          <ac:chgData name="Sarasin, Elise" userId="051ede2b-3008-44c0-bb19-c9bb04b8c5c9" providerId="ADAL" clId="{E61B16C9-0A0A-458C-A49B-F0BAF877B2B4}" dt="2023-05-17T16:59:03.351" v="653" actId="1076"/>
          <ac:spMkLst>
            <pc:docMk/>
            <pc:sldMk cId="1928604565" sldId="1788"/>
            <ac:spMk id="5" creationId="{4536F239-57B7-9820-9725-7FD6083B35AE}"/>
          </ac:spMkLst>
        </pc:spChg>
      </pc:sldChg>
      <pc:sldChg chg="modSp mod">
        <pc:chgData name="Sarasin, Elise" userId="051ede2b-3008-44c0-bb19-c9bb04b8c5c9" providerId="ADAL" clId="{E61B16C9-0A0A-458C-A49B-F0BAF877B2B4}" dt="2023-05-17T17:57:02.301" v="875" actId="404"/>
        <pc:sldMkLst>
          <pc:docMk/>
          <pc:sldMk cId="208873546" sldId="1797"/>
        </pc:sldMkLst>
        <pc:spChg chg="mod">
          <ac:chgData name="Sarasin, Elise" userId="051ede2b-3008-44c0-bb19-c9bb04b8c5c9" providerId="ADAL" clId="{E61B16C9-0A0A-458C-A49B-F0BAF877B2B4}" dt="2023-05-17T17:57:02.301" v="875" actId="404"/>
          <ac:spMkLst>
            <pc:docMk/>
            <pc:sldMk cId="208873546" sldId="1797"/>
            <ac:spMk id="2" creationId="{D5D7EBFE-2ED6-6288-FD91-842BC9211040}"/>
          </ac:spMkLst>
        </pc:spChg>
        <pc:spChg chg="mod">
          <ac:chgData name="Sarasin, Elise" userId="051ede2b-3008-44c0-bb19-c9bb04b8c5c9" providerId="ADAL" clId="{E61B16C9-0A0A-458C-A49B-F0BAF877B2B4}" dt="2023-05-17T16:58:19.078" v="637" actId="20577"/>
          <ac:spMkLst>
            <pc:docMk/>
            <pc:sldMk cId="208873546" sldId="1797"/>
            <ac:spMk id="3" creationId="{0A027C4D-FB56-11D4-2F6F-D726C24D9B64}"/>
          </ac:spMkLst>
        </pc:spChg>
      </pc:sldChg>
      <pc:sldChg chg="del">
        <pc:chgData name="Sarasin, Elise" userId="051ede2b-3008-44c0-bb19-c9bb04b8c5c9" providerId="ADAL" clId="{E61B16C9-0A0A-458C-A49B-F0BAF877B2B4}" dt="2023-05-17T16:59:53.696" v="654" actId="47"/>
        <pc:sldMkLst>
          <pc:docMk/>
          <pc:sldMk cId="1965149650" sldId="1798"/>
        </pc:sldMkLst>
      </pc:sldChg>
      <pc:sldChg chg="del ord">
        <pc:chgData name="Sarasin, Elise" userId="051ede2b-3008-44c0-bb19-c9bb04b8c5c9" providerId="ADAL" clId="{E61B16C9-0A0A-458C-A49B-F0BAF877B2B4}" dt="2023-05-17T16:42:14.719" v="198" actId="47"/>
        <pc:sldMkLst>
          <pc:docMk/>
          <pc:sldMk cId="72671183" sldId="1800"/>
        </pc:sldMkLst>
      </pc:sldChg>
      <pc:sldChg chg="delSp del mod ord">
        <pc:chgData name="Sarasin, Elise" userId="051ede2b-3008-44c0-bb19-c9bb04b8c5c9" providerId="ADAL" clId="{E61B16C9-0A0A-458C-A49B-F0BAF877B2B4}" dt="2023-05-17T16:41:50.139" v="197" actId="47"/>
        <pc:sldMkLst>
          <pc:docMk/>
          <pc:sldMk cId="813201761" sldId="1801"/>
        </pc:sldMkLst>
        <pc:picChg chg="del">
          <ac:chgData name="Sarasin, Elise" userId="051ede2b-3008-44c0-bb19-c9bb04b8c5c9" providerId="ADAL" clId="{E61B16C9-0A0A-458C-A49B-F0BAF877B2B4}" dt="2023-05-17T16:41:21.099" v="188" actId="21"/>
          <ac:picMkLst>
            <pc:docMk/>
            <pc:sldMk cId="813201761" sldId="1801"/>
            <ac:picMk id="8" creationId="{FDCB30F1-9631-58BE-AAC2-E7335CD89A64}"/>
          </ac:picMkLst>
        </pc:picChg>
      </pc:sldChg>
      <pc:sldChg chg="modSp mod ord modTransition">
        <pc:chgData name="Sarasin, Elise" userId="051ede2b-3008-44c0-bb19-c9bb04b8c5c9" providerId="ADAL" clId="{E61B16C9-0A0A-458C-A49B-F0BAF877B2B4}" dt="2023-05-17T16:43:59.665" v="245" actId="20577"/>
        <pc:sldMkLst>
          <pc:docMk/>
          <pc:sldMk cId="651366982" sldId="1807"/>
        </pc:sldMkLst>
        <pc:spChg chg="mod">
          <ac:chgData name="Sarasin, Elise" userId="051ede2b-3008-44c0-bb19-c9bb04b8c5c9" providerId="ADAL" clId="{E61B16C9-0A0A-458C-A49B-F0BAF877B2B4}" dt="2023-05-17T16:43:59.665" v="245" actId="20577"/>
          <ac:spMkLst>
            <pc:docMk/>
            <pc:sldMk cId="651366982" sldId="1807"/>
            <ac:spMk id="8" creationId="{6CFDC46B-0C88-5D6A-9D7A-C4A307279AE1}"/>
          </ac:spMkLst>
        </pc:spChg>
      </pc:sldChg>
      <pc:sldChg chg="modSp mod ord modTransition">
        <pc:chgData name="Sarasin, Elise" userId="051ede2b-3008-44c0-bb19-c9bb04b8c5c9" providerId="ADAL" clId="{E61B16C9-0A0A-458C-A49B-F0BAF877B2B4}" dt="2023-05-17T16:44:10.688" v="276" actId="20577"/>
        <pc:sldMkLst>
          <pc:docMk/>
          <pc:sldMk cId="2875797560" sldId="1808"/>
        </pc:sldMkLst>
        <pc:spChg chg="mod">
          <ac:chgData name="Sarasin, Elise" userId="051ede2b-3008-44c0-bb19-c9bb04b8c5c9" providerId="ADAL" clId="{E61B16C9-0A0A-458C-A49B-F0BAF877B2B4}" dt="2023-05-17T16:44:10.688" v="276" actId="20577"/>
          <ac:spMkLst>
            <pc:docMk/>
            <pc:sldMk cId="2875797560" sldId="1808"/>
            <ac:spMk id="8" creationId="{6CFDC46B-0C88-5D6A-9D7A-C4A307279AE1}"/>
          </ac:spMkLst>
        </pc:spChg>
      </pc:sldChg>
      <pc:sldChg chg="addSp delSp modSp mod ord modAnim modNotesTx">
        <pc:chgData name="Sarasin, Elise" userId="051ede2b-3008-44c0-bb19-c9bb04b8c5c9" providerId="ADAL" clId="{E61B16C9-0A0A-458C-A49B-F0BAF877B2B4}" dt="2023-05-19T13:54:35.118" v="1952"/>
        <pc:sldMkLst>
          <pc:docMk/>
          <pc:sldMk cId="2647061502" sldId="1809"/>
        </pc:sldMkLst>
        <pc:spChg chg="mod">
          <ac:chgData name="Sarasin, Elise" userId="051ede2b-3008-44c0-bb19-c9bb04b8c5c9" providerId="ADAL" clId="{E61B16C9-0A0A-458C-A49B-F0BAF877B2B4}" dt="2023-05-17T16:54:54.417" v="519" actId="20577"/>
          <ac:spMkLst>
            <pc:docMk/>
            <pc:sldMk cId="2647061502" sldId="1809"/>
            <ac:spMk id="2" creationId="{200C2B76-5A47-883B-7820-48D34ACF4D91}"/>
          </ac:spMkLst>
        </pc:spChg>
        <pc:spChg chg="del">
          <ac:chgData name="Sarasin, Elise" userId="051ede2b-3008-44c0-bb19-c9bb04b8c5c9" providerId="ADAL" clId="{E61B16C9-0A0A-458C-A49B-F0BAF877B2B4}" dt="2023-05-19T13:29:13.571" v="928" actId="478"/>
          <ac:spMkLst>
            <pc:docMk/>
            <pc:sldMk cId="2647061502" sldId="1809"/>
            <ac:spMk id="3" creationId="{2FC61FD1-EAB0-FE95-C49A-853C99A92C59}"/>
          </ac:spMkLst>
        </pc:spChg>
        <pc:spChg chg="del mod">
          <ac:chgData name="Sarasin, Elise" userId="051ede2b-3008-44c0-bb19-c9bb04b8c5c9" providerId="ADAL" clId="{E61B16C9-0A0A-458C-A49B-F0BAF877B2B4}" dt="2023-05-19T13:35:08.484" v="1255" actId="478"/>
          <ac:spMkLst>
            <pc:docMk/>
            <pc:sldMk cId="2647061502" sldId="1809"/>
            <ac:spMk id="4" creationId="{53C0B1FF-107C-2509-7962-E4BD4E454A93}"/>
          </ac:spMkLst>
        </pc:spChg>
        <pc:spChg chg="add mod">
          <ac:chgData name="Sarasin, Elise" userId="051ede2b-3008-44c0-bb19-c9bb04b8c5c9" providerId="ADAL" clId="{E61B16C9-0A0A-458C-A49B-F0BAF877B2B4}" dt="2023-05-19T13:54:11.749" v="1949" actId="164"/>
          <ac:spMkLst>
            <pc:docMk/>
            <pc:sldMk cId="2647061502" sldId="1809"/>
            <ac:spMk id="12" creationId="{A05658AA-D0E8-FB6B-2534-64F0FFB393BB}"/>
          </ac:spMkLst>
        </pc:spChg>
        <pc:spChg chg="add del mod">
          <ac:chgData name="Sarasin, Elise" userId="051ede2b-3008-44c0-bb19-c9bb04b8c5c9" providerId="ADAL" clId="{E61B16C9-0A0A-458C-A49B-F0BAF877B2B4}" dt="2023-05-19T13:51:27.865" v="1931" actId="164"/>
          <ac:spMkLst>
            <pc:docMk/>
            <pc:sldMk cId="2647061502" sldId="1809"/>
            <ac:spMk id="15" creationId="{7C2F4B19-7802-6C8E-497C-C00393DB4A5C}"/>
          </ac:spMkLst>
        </pc:spChg>
        <pc:grpChg chg="add mod">
          <ac:chgData name="Sarasin, Elise" userId="051ede2b-3008-44c0-bb19-c9bb04b8c5c9" providerId="ADAL" clId="{E61B16C9-0A0A-458C-A49B-F0BAF877B2B4}" dt="2023-05-19T13:53:50.768" v="1948" actId="1076"/>
          <ac:grpSpMkLst>
            <pc:docMk/>
            <pc:sldMk cId="2647061502" sldId="1809"/>
            <ac:grpSpMk id="26" creationId="{7E990E34-5464-119D-2E81-A051BDD4BBFA}"/>
          </ac:grpSpMkLst>
        </pc:grpChg>
        <pc:grpChg chg="add mod">
          <ac:chgData name="Sarasin, Elise" userId="051ede2b-3008-44c0-bb19-c9bb04b8c5c9" providerId="ADAL" clId="{E61B16C9-0A0A-458C-A49B-F0BAF877B2B4}" dt="2023-05-19T13:54:11.749" v="1949" actId="164"/>
          <ac:grpSpMkLst>
            <pc:docMk/>
            <pc:sldMk cId="2647061502" sldId="1809"/>
            <ac:grpSpMk id="27" creationId="{F62FADC4-140B-BC12-E79B-47535D3851EF}"/>
          </ac:grpSpMkLst>
        </pc:grpChg>
        <pc:picChg chg="add del mod">
          <ac:chgData name="Sarasin, Elise" userId="051ede2b-3008-44c0-bb19-c9bb04b8c5c9" providerId="ADAL" clId="{E61B16C9-0A0A-458C-A49B-F0BAF877B2B4}" dt="2023-05-19T13:29:11.463" v="927" actId="478"/>
          <ac:picMkLst>
            <pc:docMk/>
            <pc:sldMk cId="2647061502" sldId="1809"/>
            <ac:picMk id="6" creationId="{0BE62434-D58E-1DD0-C42B-C5B8A45D0448}"/>
          </ac:picMkLst>
        </pc:picChg>
        <pc:picChg chg="add mod">
          <ac:chgData name="Sarasin, Elise" userId="051ede2b-3008-44c0-bb19-c9bb04b8c5c9" providerId="ADAL" clId="{E61B16C9-0A0A-458C-A49B-F0BAF877B2B4}" dt="2023-05-19T13:39:14.118" v="1270" actId="1076"/>
          <ac:picMkLst>
            <pc:docMk/>
            <pc:sldMk cId="2647061502" sldId="1809"/>
            <ac:picMk id="7" creationId="{3FCE3C1C-7579-1457-023F-1FE3D2E371ED}"/>
          </ac:picMkLst>
        </pc:picChg>
        <pc:picChg chg="add mod ord">
          <ac:chgData name="Sarasin, Elise" userId="051ede2b-3008-44c0-bb19-c9bb04b8c5c9" providerId="ADAL" clId="{E61B16C9-0A0A-458C-A49B-F0BAF877B2B4}" dt="2023-05-19T13:53:10.532" v="1941" actId="1076"/>
          <ac:picMkLst>
            <pc:docMk/>
            <pc:sldMk cId="2647061502" sldId="1809"/>
            <ac:picMk id="9" creationId="{0E9D2BEB-4375-D42C-C129-002B62E5094E}"/>
          </ac:picMkLst>
        </pc:picChg>
        <pc:picChg chg="add mod">
          <ac:chgData name="Sarasin, Elise" userId="051ede2b-3008-44c0-bb19-c9bb04b8c5c9" providerId="ADAL" clId="{E61B16C9-0A0A-458C-A49B-F0BAF877B2B4}" dt="2023-05-19T13:54:11.749" v="1949" actId="164"/>
          <ac:picMkLst>
            <pc:docMk/>
            <pc:sldMk cId="2647061502" sldId="1809"/>
            <ac:picMk id="11" creationId="{1EFC71E4-2B4A-D741-5642-B936778F080D}"/>
          </ac:picMkLst>
        </pc:picChg>
        <pc:picChg chg="add mod">
          <ac:chgData name="Sarasin, Elise" userId="051ede2b-3008-44c0-bb19-c9bb04b8c5c9" providerId="ADAL" clId="{E61B16C9-0A0A-458C-A49B-F0BAF877B2B4}" dt="2023-05-19T13:51:27.865" v="1931" actId="164"/>
          <ac:picMkLst>
            <pc:docMk/>
            <pc:sldMk cId="2647061502" sldId="1809"/>
            <ac:picMk id="13" creationId="{329B1C29-B9E1-2AFD-AE49-B35707A00CA1}"/>
          </ac:picMkLst>
        </pc:picChg>
        <pc:picChg chg="add del mod">
          <ac:chgData name="Sarasin, Elise" userId="051ede2b-3008-44c0-bb19-c9bb04b8c5c9" providerId="ADAL" clId="{E61B16C9-0A0A-458C-A49B-F0BAF877B2B4}" dt="2023-05-19T13:48:31.089" v="1659" actId="478"/>
          <ac:picMkLst>
            <pc:docMk/>
            <pc:sldMk cId="2647061502" sldId="1809"/>
            <ac:picMk id="14" creationId="{76B7330D-76E6-3A6D-ED47-DD043085138B}"/>
          </ac:picMkLst>
        </pc:picChg>
        <pc:picChg chg="add del mod">
          <ac:chgData name="Sarasin, Elise" userId="051ede2b-3008-44c0-bb19-c9bb04b8c5c9" providerId="ADAL" clId="{E61B16C9-0A0A-458C-A49B-F0BAF877B2B4}" dt="2023-05-19T13:46:08.796" v="1543" actId="478"/>
          <ac:picMkLst>
            <pc:docMk/>
            <pc:sldMk cId="2647061502" sldId="1809"/>
            <ac:picMk id="17" creationId="{72BDC16E-1236-DF55-D1EE-9B636ADE7264}"/>
          </ac:picMkLst>
        </pc:picChg>
        <pc:picChg chg="add del mod">
          <ac:chgData name="Sarasin, Elise" userId="051ede2b-3008-44c0-bb19-c9bb04b8c5c9" providerId="ADAL" clId="{E61B16C9-0A0A-458C-A49B-F0BAF877B2B4}" dt="2023-05-19T13:47:48.164" v="1649" actId="478"/>
          <ac:picMkLst>
            <pc:docMk/>
            <pc:sldMk cId="2647061502" sldId="1809"/>
            <ac:picMk id="19" creationId="{ACAD70A1-D61E-C3CF-FAE0-B85C3748044F}"/>
          </ac:picMkLst>
        </pc:picChg>
        <pc:picChg chg="add del mod">
          <ac:chgData name="Sarasin, Elise" userId="051ede2b-3008-44c0-bb19-c9bb04b8c5c9" providerId="ADAL" clId="{E61B16C9-0A0A-458C-A49B-F0BAF877B2B4}" dt="2023-05-19T13:48:32.541" v="1660" actId="478"/>
          <ac:picMkLst>
            <pc:docMk/>
            <pc:sldMk cId="2647061502" sldId="1809"/>
            <ac:picMk id="21" creationId="{A8E6C4A2-A390-EE4E-53EB-E3CBE1D5C164}"/>
          </ac:picMkLst>
        </pc:picChg>
        <pc:picChg chg="add mod">
          <ac:chgData name="Sarasin, Elise" userId="051ede2b-3008-44c0-bb19-c9bb04b8c5c9" providerId="ADAL" clId="{E61B16C9-0A0A-458C-A49B-F0BAF877B2B4}" dt="2023-05-19T13:51:27.865" v="1931" actId="164"/>
          <ac:picMkLst>
            <pc:docMk/>
            <pc:sldMk cId="2647061502" sldId="1809"/>
            <ac:picMk id="23" creationId="{DDF933CB-6646-1E48-00B7-2374CD818778}"/>
          </ac:picMkLst>
        </pc:picChg>
        <pc:picChg chg="add mod">
          <ac:chgData name="Sarasin, Elise" userId="051ede2b-3008-44c0-bb19-c9bb04b8c5c9" providerId="ADAL" clId="{E61B16C9-0A0A-458C-A49B-F0BAF877B2B4}" dt="2023-05-19T13:51:27.865" v="1931" actId="164"/>
          <ac:picMkLst>
            <pc:docMk/>
            <pc:sldMk cId="2647061502" sldId="1809"/>
            <ac:picMk id="25" creationId="{BB4F56D4-4B72-2705-9014-B8737595A28D}"/>
          </ac:picMkLst>
        </pc:picChg>
      </pc:sldChg>
      <pc:sldChg chg="modSp mod ord">
        <pc:chgData name="Sarasin, Elise" userId="051ede2b-3008-44c0-bb19-c9bb04b8c5c9" providerId="ADAL" clId="{E61B16C9-0A0A-458C-A49B-F0BAF877B2B4}" dt="2023-05-17T16:44:35.426" v="301" actId="20577"/>
        <pc:sldMkLst>
          <pc:docMk/>
          <pc:sldMk cId="2951183690" sldId="1813"/>
        </pc:sldMkLst>
        <pc:spChg chg="mod">
          <ac:chgData name="Sarasin, Elise" userId="051ede2b-3008-44c0-bb19-c9bb04b8c5c9" providerId="ADAL" clId="{E61B16C9-0A0A-458C-A49B-F0BAF877B2B4}" dt="2023-05-17T16:44:35.426" v="301" actId="20577"/>
          <ac:spMkLst>
            <pc:docMk/>
            <pc:sldMk cId="2951183690" sldId="1813"/>
            <ac:spMk id="2" creationId="{EA501855-4DEA-8E33-2CDD-9BB825975806}"/>
          </ac:spMkLst>
        </pc:spChg>
      </pc:sldChg>
      <pc:sldChg chg="addSp delSp modSp mod ord modAnim">
        <pc:chgData name="Sarasin, Elise" userId="051ede2b-3008-44c0-bb19-c9bb04b8c5c9" providerId="ADAL" clId="{E61B16C9-0A0A-458C-A49B-F0BAF877B2B4}" dt="2023-05-19T14:22:05.034" v="2156" actId="1076"/>
        <pc:sldMkLst>
          <pc:docMk/>
          <pc:sldMk cId="2919593647" sldId="1814"/>
        </pc:sldMkLst>
        <pc:spChg chg="mod">
          <ac:chgData name="Sarasin, Elise" userId="051ede2b-3008-44c0-bb19-c9bb04b8c5c9" providerId="ADAL" clId="{E61B16C9-0A0A-458C-A49B-F0BAF877B2B4}" dt="2023-05-17T16:54:40.665" v="498" actId="20577"/>
          <ac:spMkLst>
            <pc:docMk/>
            <pc:sldMk cId="2919593647" sldId="1814"/>
            <ac:spMk id="2" creationId="{200C2B76-5A47-883B-7820-48D34ACF4D91}"/>
          </ac:spMkLst>
        </pc:spChg>
        <pc:spChg chg="del">
          <ac:chgData name="Sarasin, Elise" userId="051ede2b-3008-44c0-bb19-c9bb04b8c5c9" providerId="ADAL" clId="{E61B16C9-0A0A-458C-A49B-F0BAF877B2B4}" dt="2023-05-19T13:56:50.829" v="1956" actId="478"/>
          <ac:spMkLst>
            <pc:docMk/>
            <pc:sldMk cId="2919593647" sldId="1814"/>
            <ac:spMk id="3" creationId="{2FC61FD1-EAB0-FE95-C49A-853C99A92C59}"/>
          </ac:spMkLst>
        </pc:spChg>
        <pc:spChg chg="del mod">
          <ac:chgData name="Sarasin, Elise" userId="051ede2b-3008-44c0-bb19-c9bb04b8c5c9" providerId="ADAL" clId="{E61B16C9-0A0A-458C-A49B-F0BAF877B2B4}" dt="2023-05-19T13:54:44.984" v="1953" actId="478"/>
          <ac:spMkLst>
            <pc:docMk/>
            <pc:sldMk cId="2919593647" sldId="1814"/>
            <ac:spMk id="4" creationId="{53C0B1FF-107C-2509-7962-E4BD4E454A93}"/>
          </ac:spMkLst>
        </pc:spChg>
        <pc:spChg chg="add mod">
          <ac:chgData name="Sarasin, Elise" userId="051ede2b-3008-44c0-bb19-c9bb04b8c5c9" providerId="ADAL" clId="{E61B16C9-0A0A-458C-A49B-F0BAF877B2B4}" dt="2023-05-19T14:19:48.815" v="2116" actId="1076"/>
          <ac:spMkLst>
            <pc:docMk/>
            <pc:sldMk cId="2919593647" sldId="1814"/>
            <ac:spMk id="11" creationId="{E5DA6215-18B1-4BBC-C7B6-21107DA025E4}"/>
          </ac:spMkLst>
        </pc:spChg>
        <pc:picChg chg="add mod ord">
          <ac:chgData name="Sarasin, Elise" userId="051ede2b-3008-44c0-bb19-c9bb04b8c5c9" providerId="ADAL" clId="{E61B16C9-0A0A-458C-A49B-F0BAF877B2B4}" dt="2023-05-19T14:22:05.034" v="2156" actId="1076"/>
          <ac:picMkLst>
            <pc:docMk/>
            <pc:sldMk cId="2919593647" sldId="1814"/>
            <ac:picMk id="6" creationId="{8F7FBDC5-5856-9C20-F973-65376063F9CC}"/>
          </ac:picMkLst>
        </pc:picChg>
        <pc:picChg chg="add mod ord">
          <ac:chgData name="Sarasin, Elise" userId="051ede2b-3008-44c0-bb19-c9bb04b8c5c9" providerId="ADAL" clId="{E61B16C9-0A0A-458C-A49B-F0BAF877B2B4}" dt="2023-05-19T14:21:52.325" v="2149" actId="1076"/>
          <ac:picMkLst>
            <pc:docMk/>
            <pc:sldMk cId="2919593647" sldId="1814"/>
            <ac:picMk id="8" creationId="{6C9382A5-8DB5-D77C-BB58-83E32451C60D}"/>
          </ac:picMkLst>
        </pc:picChg>
        <pc:picChg chg="add mod">
          <ac:chgData name="Sarasin, Elise" userId="051ede2b-3008-44c0-bb19-c9bb04b8c5c9" providerId="ADAL" clId="{E61B16C9-0A0A-458C-A49B-F0BAF877B2B4}" dt="2023-05-19T14:19:48.815" v="2116" actId="1076"/>
          <ac:picMkLst>
            <pc:docMk/>
            <pc:sldMk cId="2919593647" sldId="1814"/>
            <ac:picMk id="9" creationId="{ADCAB8C7-2578-80E1-65B2-9406E70F1845}"/>
          </ac:picMkLst>
        </pc:picChg>
        <pc:picChg chg="add mod">
          <ac:chgData name="Sarasin, Elise" userId="051ede2b-3008-44c0-bb19-c9bb04b8c5c9" providerId="ADAL" clId="{E61B16C9-0A0A-458C-A49B-F0BAF877B2B4}" dt="2023-05-19T14:19:48.815" v="2116" actId="1076"/>
          <ac:picMkLst>
            <pc:docMk/>
            <pc:sldMk cId="2919593647" sldId="1814"/>
            <ac:picMk id="10" creationId="{2D99119D-CBD1-C102-0C28-8846DA8919DA}"/>
          </ac:picMkLst>
        </pc:picChg>
        <pc:picChg chg="add mod">
          <ac:chgData name="Sarasin, Elise" userId="051ede2b-3008-44c0-bb19-c9bb04b8c5c9" providerId="ADAL" clId="{E61B16C9-0A0A-458C-A49B-F0BAF877B2B4}" dt="2023-05-19T14:20:44.016" v="2128" actId="166"/>
          <ac:picMkLst>
            <pc:docMk/>
            <pc:sldMk cId="2919593647" sldId="1814"/>
            <ac:picMk id="1026" creationId="{47465EEC-D078-0B10-29D1-94B7233163DC}"/>
          </ac:picMkLst>
        </pc:picChg>
        <pc:picChg chg="add mod">
          <ac:chgData name="Sarasin, Elise" userId="051ede2b-3008-44c0-bb19-c9bb04b8c5c9" providerId="ADAL" clId="{E61B16C9-0A0A-458C-A49B-F0BAF877B2B4}" dt="2023-05-19T14:20:44.016" v="2128" actId="166"/>
          <ac:picMkLst>
            <pc:docMk/>
            <pc:sldMk cId="2919593647" sldId="1814"/>
            <ac:picMk id="1028" creationId="{FB559358-99DD-DEBF-5A74-5363E4B9AF04}"/>
          </ac:picMkLst>
        </pc:picChg>
        <pc:picChg chg="add mod">
          <ac:chgData name="Sarasin, Elise" userId="051ede2b-3008-44c0-bb19-c9bb04b8c5c9" providerId="ADAL" clId="{E61B16C9-0A0A-458C-A49B-F0BAF877B2B4}" dt="2023-05-19T14:22:01.898" v="2155" actId="1076"/>
          <ac:picMkLst>
            <pc:docMk/>
            <pc:sldMk cId="2919593647" sldId="1814"/>
            <ac:picMk id="1030" creationId="{1A5F9D15-3BEC-01A8-3A6A-3083B611FC10}"/>
          </ac:picMkLst>
        </pc:picChg>
        <pc:picChg chg="add mod">
          <ac:chgData name="Sarasin, Elise" userId="051ede2b-3008-44c0-bb19-c9bb04b8c5c9" providerId="ADAL" clId="{E61B16C9-0A0A-458C-A49B-F0BAF877B2B4}" dt="2023-05-19T14:20:06.412" v="2122" actId="1076"/>
          <ac:picMkLst>
            <pc:docMk/>
            <pc:sldMk cId="2919593647" sldId="1814"/>
            <ac:picMk id="1032" creationId="{0B9BFE15-6B02-EE16-EDA7-1B1912AEF72C}"/>
          </ac:picMkLst>
        </pc:picChg>
      </pc:sldChg>
      <pc:sldChg chg="del ord">
        <pc:chgData name="Sarasin, Elise" userId="051ede2b-3008-44c0-bb19-c9bb04b8c5c9" providerId="ADAL" clId="{E61B16C9-0A0A-458C-A49B-F0BAF877B2B4}" dt="2023-05-17T16:55:29.201" v="524" actId="47"/>
        <pc:sldMkLst>
          <pc:docMk/>
          <pc:sldMk cId="4290947448" sldId="1815"/>
        </pc:sldMkLst>
      </pc:sldChg>
      <pc:sldChg chg="addSp delSp modSp mod">
        <pc:chgData name="Sarasin, Elise" userId="051ede2b-3008-44c0-bb19-c9bb04b8c5c9" providerId="ADAL" clId="{E61B16C9-0A0A-458C-A49B-F0BAF877B2B4}" dt="2023-05-19T14:44:01.297" v="2459" actId="14100"/>
        <pc:sldMkLst>
          <pc:docMk/>
          <pc:sldMk cId="2135656484" sldId="1818"/>
        </pc:sldMkLst>
        <pc:spChg chg="del mod">
          <ac:chgData name="Sarasin, Elise" userId="051ede2b-3008-44c0-bb19-c9bb04b8c5c9" providerId="ADAL" clId="{E61B16C9-0A0A-458C-A49B-F0BAF877B2B4}" dt="2023-05-19T14:43:18.530" v="2438" actId="478"/>
          <ac:spMkLst>
            <pc:docMk/>
            <pc:sldMk cId="2135656484" sldId="1818"/>
            <ac:spMk id="6" creationId="{76D3F8D4-C37E-5621-D283-0E7CE823D4AF}"/>
          </ac:spMkLst>
        </pc:spChg>
        <pc:picChg chg="mod">
          <ac:chgData name="Sarasin, Elise" userId="051ede2b-3008-44c0-bb19-c9bb04b8c5c9" providerId="ADAL" clId="{E61B16C9-0A0A-458C-A49B-F0BAF877B2B4}" dt="2023-05-19T14:43:40.102" v="2453" actId="1076"/>
          <ac:picMkLst>
            <pc:docMk/>
            <pc:sldMk cId="2135656484" sldId="1818"/>
            <ac:picMk id="4" creationId="{BD1FDCF7-93FE-58A7-3C6F-A623A2DC3E28}"/>
          </ac:picMkLst>
        </pc:picChg>
        <pc:picChg chg="mod">
          <ac:chgData name="Sarasin, Elise" userId="051ede2b-3008-44c0-bb19-c9bb04b8c5c9" providerId="ADAL" clId="{E61B16C9-0A0A-458C-A49B-F0BAF877B2B4}" dt="2023-05-19T14:44:01.297" v="2459" actId="14100"/>
          <ac:picMkLst>
            <pc:docMk/>
            <pc:sldMk cId="2135656484" sldId="1818"/>
            <ac:picMk id="5" creationId="{3D336362-A27D-B5E2-723A-D4BF426547DC}"/>
          </ac:picMkLst>
        </pc:picChg>
        <pc:picChg chg="add mod">
          <ac:chgData name="Sarasin, Elise" userId="051ede2b-3008-44c0-bb19-c9bb04b8c5c9" providerId="ADAL" clId="{E61B16C9-0A0A-458C-A49B-F0BAF877B2B4}" dt="2023-05-19T14:43:42.832" v="2454" actId="1076"/>
          <ac:picMkLst>
            <pc:docMk/>
            <pc:sldMk cId="2135656484" sldId="1818"/>
            <ac:picMk id="8" creationId="{D050F9AB-4D25-2A49-DF71-846ECECD7BF6}"/>
          </ac:picMkLst>
        </pc:picChg>
        <pc:picChg chg="del mod">
          <ac:chgData name="Sarasin, Elise" userId="051ede2b-3008-44c0-bb19-c9bb04b8c5c9" providerId="ADAL" clId="{E61B16C9-0A0A-458C-A49B-F0BAF877B2B4}" dt="2023-05-19T14:43:34.894" v="2448" actId="478"/>
          <ac:picMkLst>
            <pc:docMk/>
            <pc:sldMk cId="2135656484" sldId="1818"/>
            <ac:picMk id="11" creationId="{33975939-63BD-0BC3-6187-0E94A7185FC7}"/>
          </ac:picMkLst>
        </pc:picChg>
      </pc:sldChg>
      <pc:sldChg chg="delSp mod">
        <pc:chgData name="Sarasin, Elise" userId="051ede2b-3008-44c0-bb19-c9bb04b8c5c9" providerId="ADAL" clId="{E61B16C9-0A0A-458C-A49B-F0BAF877B2B4}" dt="2023-05-17T15:32:39.512" v="52" actId="478"/>
        <pc:sldMkLst>
          <pc:docMk/>
          <pc:sldMk cId="2709821794" sldId="1820"/>
        </pc:sldMkLst>
        <pc:spChg chg="del">
          <ac:chgData name="Sarasin, Elise" userId="051ede2b-3008-44c0-bb19-c9bb04b8c5c9" providerId="ADAL" clId="{E61B16C9-0A0A-458C-A49B-F0BAF877B2B4}" dt="2023-05-17T15:32:39.512" v="52" actId="478"/>
          <ac:spMkLst>
            <pc:docMk/>
            <pc:sldMk cId="2709821794" sldId="1820"/>
            <ac:spMk id="7" creationId="{D2AF2E6C-C3DD-C8DE-70B9-542E96E528D1}"/>
          </ac:spMkLst>
        </pc:spChg>
      </pc:sldChg>
      <pc:sldChg chg="addSp delSp modSp new mod">
        <pc:chgData name="Sarasin, Elise" userId="051ede2b-3008-44c0-bb19-c9bb04b8c5c9" providerId="ADAL" clId="{E61B16C9-0A0A-458C-A49B-F0BAF877B2B4}" dt="2023-05-17T16:38:04.321" v="173" actId="1076"/>
        <pc:sldMkLst>
          <pc:docMk/>
          <pc:sldMk cId="958895049" sldId="1833"/>
        </pc:sldMkLst>
        <pc:spChg chg="mod">
          <ac:chgData name="Sarasin, Elise" userId="051ede2b-3008-44c0-bb19-c9bb04b8c5c9" providerId="ADAL" clId="{E61B16C9-0A0A-458C-A49B-F0BAF877B2B4}" dt="2023-05-17T16:35:14.461" v="64" actId="20577"/>
          <ac:spMkLst>
            <pc:docMk/>
            <pc:sldMk cId="958895049" sldId="1833"/>
            <ac:spMk id="2" creationId="{473F9236-1ED6-F42A-64DE-E447954DA36A}"/>
          </ac:spMkLst>
        </pc:spChg>
        <pc:spChg chg="del mod">
          <ac:chgData name="Sarasin, Elise" userId="051ede2b-3008-44c0-bb19-c9bb04b8c5c9" providerId="ADAL" clId="{E61B16C9-0A0A-458C-A49B-F0BAF877B2B4}" dt="2023-05-17T16:36:23.950" v="70" actId="1032"/>
          <ac:spMkLst>
            <pc:docMk/>
            <pc:sldMk cId="958895049" sldId="1833"/>
            <ac:spMk id="3" creationId="{0CC070A1-8066-DECF-2EA3-E91E00B48040}"/>
          </ac:spMkLst>
        </pc:spChg>
        <pc:graphicFrameChg chg="add mod modGraphic">
          <ac:chgData name="Sarasin, Elise" userId="051ede2b-3008-44c0-bb19-c9bb04b8c5c9" providerId="ADAL" clId="{E61B16C9-0A0A-458C-A49B-F0BAF877B2B4}" dt="2023-05-17T16:38:01.345" v="171" actId="1076"/>
          <ac:graphicFrameMkLst>
            <pc:docMk/>
            <pc:sldMk cId="958895049" sldId="1833"/>
            <ac:graphicFrameMk id="5" creationId="{36592CE1-66AA-D04B-E1C4-10115E1DF2E7}"/>
          </ac:graphicFrameMkLst>
        </pc:graphicFrameChg>
        <pc:picChg chg="add mod">
          <ac:chgData name="Sarasin, Elise" userId="051ede2b-3008-44c0-bb19-c9bb04b8c5c9" providerId="ADAL" clId="{E61B16C9-0A0A-458C-A49B-F0BAF877B2B4}" dt="2023-05-17T16:38:04.321" v="173" actId="1076"/>
          <ac:picMkLst>
            <pc:docMk/>
            <pc:sldMk cId="958895049" sldId="1833"/>
            <ac:picMk id="4" creationId="{E9AE2B3C-73BF-F82D-BD11-CBB4F32CD296}"/>
          </ac:picMkLst>
        </pc:picChg>
      </pc:sldChg>
      <pc:sldChg chg="addSp delSp modSp add mod">
        <pc:chgData name="Sarasin, Elise" userId="051ede2b-3008-44c0-bb19-c9bb04b8c5c9" providerId="ADAL" clId="{E61B16C9-0A0A-458C-A49B-F0BAF877B2B4}" dt="2023-05-17T16:41:44.523" v="196" actId="1076"/>
        <pc:sldMkLst>
          <pc:docMk/>
          <pc:sldMk cId="457028796" sldId="1834"/>
        </pc:sldMkLst>
        <pc:spChg chg="mod">
          <ac:chgData name="Sarasin, Elise" userId="051ede2b-3008-44c0-bb19-c9bb04b8c5c9" providerId="ADAL" clId="{E61B16C9-0A0A-458C-A49B-F0BAF877B2B4}" dt="2023-05-17T16:40:22.420" v="181" actId="20577"/>
          <ac:spMkLst>
            <pc:docMk/>
            <pc:sldMk cId="457028796" sldId="1834"/>
            <ac:spMk id="2" creationId="{473F9236-1ED6-F42A-64DE-E447954DA36A}"/>
          </ac:spMkLst>
        </pc:spChg>
        <pc:spChg chg="add del mod">
          <ac:chgData name="Sarasin, Elise" userId="051ede2b-3008-44c0-bb19-c9bb04b8c5c9" providerId="ADAL" clId="{E61B16C9-0A0A-458C-A49B-F0BAF877B2B4}" dt="2023-05-17T16:41:29.696" v="191" actId="478"/>
          <ac:spMkLst>
            <pc:docMk/>
            <pc:sldMk cId="457028796" sldId="1834"/>
            <ac:spMk id="6" creationId="{C7E83595-F883-557D-5060-38EE2AD3879C}"/>
          </ac:spMkLst>
        </pc:spChg>
        <pc:graphicFrameChg chg="del mod">
          <ac:chgData name="Sarasin, Elise" userId="051ede2b-3008-44c0-bb19-c9bb04b8c5c9" providerId="ADAL" clId="{E61B16C9-0A0A-458C-A49B-F0BAF877B2B4}" dt="2023-05-17T16:40:27.021" v="185" actId="478"/>
          <ac:graphicFrameMkLst>
            <pc:docMk/>
            <pc:sldMk cId="457028796" sldId="1834"/>
            <ac:graphicFrameMk id="5" creationId="{36592CE1-66AA-D04B-E1C4-10115E1DF2E7}"/>
          </ac:graphicFrameMkLst>
        </pc:graphicFrameChg>
        <pc:picChg chg="del">
          <ac:chgData name="Sarasin, Elise" userId="051ede2b-3008-44c0-bb19-c9bb04b8c5c9" providerId="ADAL" clId="{E61B16C9-0A0A-458C-A49B-F0BAF877B2B4}" dt="2023-05-17T16:40:24.607" v="183" actId="478"/>
          <ac:picMkLst>
            <pc:docMk/>
            <pc:sldMk cId="457028796" sldId="1834"/>
            <ac:picMk id="4" creationId="{E9AE2B3C-73BF-F82D-BD11-CBB4F32CD296}"/>
          </ac:picMkLst>
        </pc:picChg>
        <pc:picChg chg="add mod">
          <ac:chgData name="Sarasin, Elise" userId="051ede2b-3008-44c0-bb19-c9bb04b8c5c9" providerId="ADAL" clId="{E61B16C9-0A0A-458C-A49B-F0BAF877B2B4}" dt="2023-05-17T16:41:44.523" v="196" actId="1076"/>
          <ac:picMkLst>
            <pc:docMk/>
            <pc:sldMk cId="457028796" sldId="1834"/>
            <ac:picMk id="7" creationId="{B602802F-C5C0-0FD4-52B3-684AB217593C}"/>
          </ac:picMkLst>
        </pc:picChg>
      </pc:sldChg>
      <pc:sldChg chg="modSp add del mod">
        <pc:chgData name="Sarasin, Elise" userId="051ede2b-3008-44c0-bb19-c9bb04b8c5c9" providerId="ADAL" clId="{E61B16C9-0A0A-458C-A49B-F0BAF877B2B4}" dt="2023-05-19T13:17:51.903" v="895" actId="47"/>
        <pc:sldMkLst>
          <pc:docMk/>
          <pc:sldMk cId="54554556" sldId="1835"/>
        </pc:sldMkLst>
        <pc:spChg chg="mod">
          <ac:chgData name="Sarasin, Elise" userId="051ede2b-3008-44c0-bb19-c9bb04b8c5c9" providerId="ADAL" clId="{E61B16C9-0A0A-458C-A49B-F0BAF877B2B4}" dt="2023-05-17T17:08:10.126" v="674" actId="20577"/>
          <ac:spMkLst>
            <pc:docMk/>
            <pc:sldMk cId="54554556" sldId="1835"/>
            <ac:spMk id="2" creationId="{200C2B76-5A47-883B-7820-48D34ACF4D91}"/>
          </ac:spMkLst>
        </pc:spChg>
        <pc:spChg chg="mod">
          <ac:chgData name="Sarasin, Elise" userId="051ede2b-3008-44c0-bb19-c9bb04b8c5c9" providerId="ADAL" clId="{E61B16C9-0A0A-458C-A49B-F0BAF877B2B4}" dt="2023-05-17T17:08:20.851" v="696" actId="20577"/>
          <ac:spMkLst>
            <pc:docMk/>
            <pc:sldMk cId="54554556" sldId="1835"/>
            <ac:spMk id="4" creationId="{53C0B1FF-107C-2509-7962-E4BD4E454A93}"/>
          </ac:spMkLst>
        </pc:spChg>
      </pc:sldChg>
      <pc:sldChg chg="addSp delSp modSp add mod modAnim modNotesTx">
        <pc:chgData name="Sarasin, Elise" userId="051ede2b-3008-44c0-bb19-c9bb04b8c5c9" providerId="ADAL" clId="{E61B16C9-0A0A-458C-A49B-F0BAF877B2B4}" dt="2023-05-19T14:29:34.287" v="2292" actId="1076"/>
        <pc:sldMkLst>
          <pc:docMk/>
          <pc:sldMk cId="183117453" sldId="1836"/>
        </pc:sldMkLst>
        <pc:spChg chg="mod">
          <ac:chgData name="Sarasin, Elise" userId="051ede2b-3008-44c0-bb19-c9bb04b8c5c9" providerId="ADAL" clId="{E61B16C9-0A0A-458C-A49B-F0BAF877B2B4}" dt="2023-05-19T14:18:17.740" v="2105" actId="6549"/>
          <ac:spMkLst>
            <pc:docMk/>
            <pc:sldMk cId="183117453" sldId="1836"/>
            <ac:spMk id="2" creationId="{200C2B76-5A47-883B-7820-48D34ACF4D91}"/>
          </ac:spMkLst>
        </pc:spChg>
        <pc:spChg chg="del">
          <ac:chgData name="Sarasin, Elise" userId="051ede2b-3008-44c0-bb19-c9bb04b8c5c9" providerId="ADAL" clId="{E61B16C9-0A0A-458C-A49B-F0BAF877B2B4}" dt="2023-05-19T14:16:18.779" v="2083" actId="478"/>
          <ac:spMkLst>
            <pc:docMk/>
            <pc:sldMk cId="183117453" sldId="1836"/>
            <ac:spMk id="3" creationId="{2FC61FD1-EAB0-FE95-C49A-853C99A92C59}"/>
          </ac:spMkLst>
        </pc:spChg>
        <pc:spChg chg="del mod">
          <ac:chgData name="Sarasin, Elise" userId="051ede2b-3008-44c0-bb19-c9bb04b8c5c9" providerId="ADAL" clId="{E61B16C9-0A0A-458C-A49B-F0BAF877B2B4}" dt="2023-05-19T14:16:17.478" v="2082" actId="478"/>
          <ac:spMkLst>
            <pc:docMk/>
            <pc:sldMk cId="183117453" sldId="1836"/>
            <ac:spMk id="4" creationId="{53C0B1FF-107C-2509-7962-E4BD4E454A93}"/>
          </ac:spMkLst>
        </pc:spChg>
        <pc:spChg chg="add mod ord">
          <ac:chgData name="Sarasin, Elise" userId="051ede2b-3008-44c0-bb19-c9bb04b8c5c9" providerId="ADAL" clId="{E61B16C9-0A0A-458C-A49B-F0BAF877B2B4}" dt="2023-05-19T14:27:59.297" v="2276" actId="167"/>
          <ac:spMkLst>
            <pc:docMk/>
            <pc:sldMk cId="183117453" sldId="1836"/>
            <ac:spMk id="6" creationId="{76DDDA46-5AA4-F39A-C857-DD717470F45F}"/>
          </ac:spMkLst>
        </pc:spChg>
        <pc:grpChg chg="add mod">
          <ac:chgData name="Sarasin, Elise" userId="051ede2b-3008-44c0-bb19-c9bb04b8c5c9" providerId="ADAL" clId="{E61B16C9-0A0A-458C-A49B-F0BAF877B2B4}" dt="2023-05-19T14:28:58.716" v="2288" actId="164"/>
          <ac:grpSpMkLst>
            <pc:docMk/>
            <pc:sldMk cId="183117453" sldId="1836"/>
            <ac:grpSpMk id="18" creationId="{2B771762-A8F0-0244-FC49-6FD6241D5374}"/>
          </ac:grpSpMkLst>
        </pc:grpChg>
        <pc:graphicFrameChg chg="add mod ord modGraphic">
          <ac:chgData name="Sarasin, Elise" userId="051ede2b-3008-44c0-bb19-c9bb04b8c5c9" providerId="ADAL" clId="{E61B16C9-0A0A-458C-A49B-F0BAF877B2B4}" dt="2023-05-19T14:28:58.716" v="2288" actId="164"/>
          <ac:graphicFrameMkLst>
            <pc:docMk/>
            <pc:sldMk cId="183117453" sldId="1836"/>
            <ac:graphicFrameMk id="17" creationId="{5D1607B2-FE64-F756-3D68-CBFBBEF5CA8D}"/>
          </ac:graphicFrameMkLst>
        </pc:graphicFrameChg>
        <pc:picChg chg="add mod ord">
          <ac:chgData name="Sarasin, Elise" userId="051ede2b-3008-44c0-bb19-c9bb04b8c5c9" providerId="ADAL" clId="{E61B16C9-0A0A-458C-A49B-F0BAF877B2B4}" dt="2023-05-19T14:27:59.297" v="2276" actId="167"/>
          <ac:picMkLst>
            <pc:docMk/>
            <pc:sldMk cId="183117453" sldId="1836"/>
            <ac:picMk id="5" creationId="{5700A9DA-9CA4-F898-0837-6941ACF52D48}"/>
          </ac:picMkLst>
        </pc:picChg>
        <pc:picChg chg="add del mod ord">
          <ac:chgData name="Sarasin, Elise" userId="051ede2b-3008-44c0-bb19-c9bb04b8c5c9" providerId="ADAL" clId="{E61B16C9-0A0A-458C-A49B-F0BAF877B2B4}" dt="2023-05-19T14:22:23.627" v="2158" actId="478"/>
          <ac:picMkLst>
            <pc:docMk/>
            <pc:sldMk cId="183117453" sldId="1836"/>
            <ac:picMk id="8" creationId="{CFA7527F-0F12-6F71-07EE-29105A538C54}"/>
          </ac:picMkLst>
        </pc:picChg>
        <pc:picChg chg="add mod ord">
          <ac:chgData name="Sarasin, Elise" userId="051ede2b-3008-44c0-bb19-c9bb04b8c5c9" providerId="ADAL" clId="{E61B16C9-0A0A-458C-A49B-F0BAF877B2B4}" dt="2023-05-19T14:27:59.297" v="2276" actId="167"/>
          <ac:picMkLst>
            <pc:docMk/>
            <pc:sldMk cId="183117453" sldId="1836"/>
            <ac:picMk id="10" creationId="{3EDC426F-FB16-5C54-E5B8-E1913C2AFFD8}"/>
          </ac:picMkLst>
        </pc:picChg>
        <pc:picChg chg="add mod">
          <ac:chgData name="Sarasin, Elise" userId="051ede2b-3008-44c0-bb19-c9bb04b8c5c9" providerId="ADAL" clId="{E61B16C9-0A0A-458C-A49B-F0BAF877B2B4}" dt="2023-05-19T14:29:34.287" v="2292" actId="1076"/>
          <ac:picMkLst>
            <pc:docMk/>
            <pc:sldMk cId="183117453" sldId="1836"/>
            <ac:picMk id="12" creationId="{809FFFB1-1CA9-79EF-1F91-C165B1039588}"/>
          </ac:picMkLst>
        </pc:picChg>
        <pc:picChg chg="add mod">
          <ac:chgData name="Sarasin, Elise" userId="051ede2b-3008-44c0-bb19-c9bb04b8c5c9" providerId="ADAL" clId="{E61B16C9-0A0A-458C-A49B-F0BAF877B2B4}" dt="2023-05-19T14:28:58.716" v="2288" actId="164"/>
          <ac:picMkLst>
            <pc:docMk/>
            <pc:sldMk cId="183117453" sldId="1836"/>
            <ac:picMk id="14" creationId="{B8237AF6-3B19-A372-C1AF-9399188E7194}"/>
          </ac:picMkLst>
        </pc:picChg>
        <pc:picChg chg="add mod">
          <ac:chgData name="Sarasin, Elise" userId="051ede2b-3008-44c0-bb19-c9bb04b8c5c9" providerId="ADAL" clId="{E61B16C9-0A0A-458C-A49B-F0BAF877B2B4}" dt="2023-05-19T14:28:58.716" v="2288" actId="164"/>
          <ac:picMkLst>
            <pc:docMk/>
            <pc:sldMk cId="183117453" sldId="1836"/>
            <ac:picMk id="16" creationId="{55D46AA1-43FD-513E-36F6-8DCB4E386321}"/>
          </ac:picMkLst>
        </pc:picChg>
      </pc:sldChg>
      <pc:sldChg chg="addSp modSp new mod modClrScheme chgLayout modNotesTx">
        <pc:chgData name="Sarasin, Elise" userId="051ede2b-3008-44c0-bb19-c9bb04b8c5c9" providerId="ADAL" clId="{E61B16C9-0A0A-458C-A49B-F0BAF877B2B4}" dt="2023-05-19T16:02:29.492" v="4865" actId="20577"/>
        <pc:sldMkLst>
          <pc:docMk/>
          <pc:sldMk cId="283426139" sldId="1837"/>
        </pc:sldMkLst>
        <pc:spChg chg="add mod">
          <ac:chgData name="Sarasin, Elise" userId="051ede2b-3008-44c0-bb19-c9bb04b8c5c9" providerId="ADAL" clId="{E61B16C9-0A0A-458C-A49B-F0BAF877B2B4}" dt="2023-05-19T15:50:08.027" v="2890" actId="20577"/>
          <ac:spMkLst>
            <pc:docMk/>
            <pc:sldMk cId="283426139" sldId="1837"/>
            <ac:spMk id="2" creationId="{EE63EBC1-DC0A-D805-3A72-5E9C579955E6}"/>
          </ac:spMkLst>
        </pc:spChg>
      </pc:sldChg>
    </pc:docChg>
  </pc:docChgLst>
  <pc:docChgLst>
    <pc:chgData name="Williams, Stacie Nicole" userId="557e7285-5eed-4251-8df7-94b561a4ad8f" providerId="ADAL" clId="{40B4673E-A9FD-4E4B-B40E-615D19B48310}"/>
    <pc:docChg chg="modSld sldOrd">
      <pc:chgData name="Williams, Stacie Nicole" userId="557e7285-5eed-4251-8df7-94b561a4ad8f" providerId="ADAL" clId="{40B4673E-A9FD-4E4B-B40E-615D19B48310}" dt="2023-05-26T18:33:45.674" v="3" actId="20577"/>
      <pc:docMkLst>
        <pc:docMk/>
      </pc:docMkLst>
      <pc:sldChg chg="modSp mod ord">
        <pc:chgData name="Williams, Stacie Nicole" userId="557e7285-5eed-4251-8df7-94b561a4ad8f" providerId="ADAL" clId="{40B4673E-A9FD-4E4B-B40E-615D19B48310}" dt="2023-05-26T18:33:45.674" v="3" actId="20577"/>
        <pc:sldMkLst>
          <pc:docMk/>
          <pc:sldMk cId="707342084" sldId="335"/>
        </pc:sldMkLst>
        <pc:spChg chg="mod">
          <ac:chgData name="Williams, Stacie Nicole" userId="557e7285-5eed-4251-8df7-94b561a4ad8f" providerId="ADAL" clId="{40B4673E-A9FD-4E4B-B40E-615D19B48310}" dt="2023-05-26T18:33:45.674" v="3" actId="20577"/>
          <ac:spMkLst>
            <pc:docMk/>
            <pc:sldMk cId="707342084" sldId="335"/>
            <ac:spMk id="3" creationId="{9DC641B4-A69A-4435-8372-61C4912866FD}"/>
          </ac:spMkLst>
        </pc:spChg>
      </pc:sldChg>
    </pc:docChg>
  </pc:docChgLst>
  <pc:docChgLst>
    <pc:chgData name="Sarasin, Elise" userId="051ede2b-3008-44c0-bb19-c9bb04b8c5c9" providerId="ADAL" clId="{632E3061-53FF-4BAC-B22D-ABE95CF2117F}"/>
    <pc:docChg chg="undo custSel addSld delSld modSld sldOrd modSection">
      <pc:chgData name="Sarasin, Elise" userId="051ede2b-3008-44c0-bb19-c9bb04b8c5c9" providerId="ADAL" clId="{632E3061-53FF-4BAC-B22D-ABE95CF2117F}" dt="2024-04-10T20:39:14.201" v="194" actId="1076"/>
      <pc:docMkLst>
        <pc:docMk/>
      </pc:docMkLst>
      <pc:sldChg chg="modSp mod">
        <pc:chgData name="Sarasin, Elise" userId="051ede2b-3008-44c0-bb19-c9bb04b8c5c9" providerId="ADAL" clId="{632E3061-53FF-4BAC-B22D-ABE95CF2117F}" dt="2024-04-10T20:05:31.071" v="47" actId="20577"/>
        <pc:sldMkLst>
          <pc:docMk/>
          <pc:sldMk cId="436510298" sldId="337"/>
        </pc:sldMkLst>
        <pc:spChg chg="mod">
          <ac:chgData name="Sarasin, Elise" userId="051ede2b-3008-44c0-bb19-c9bb04b8c5c9" providerId="ADAL" clId="{632E3061-53FF-4BAC-B22D-ABE95CF2117F}" dt="2024-04-10T20:05:31.071" v="47" actId="20577"/>
          <ac:spMkLst>
            <pc:docMk/>
            <pc:sldMk cId="436510298" sldId="337"/>
            <ac:spMk id="2" creationId="{A7DE4030-BB73-9B81-7796-1FB4757D7F1D}"/>
          </ac:spMkLst>
        </pc:spChg>
      </pc:sldChg>
      <pc:sldChg chg="modSp add mod">
        <pc:chgData name="Sarasin, Elise" userId="051ede2b-3008-44c0-bb19-c9bb04b8c5c9" providerId="ADAL" clId="{632E3061-53FF-4BAC-B22D-ABE95CF2117F}" dt="2024-04-10T20:26:04.171" v="117" actId="14734"/>
        <pc:sldMkLst>
          <pc:docMk/>
          <pc:sldMk cId="2736001757" sldId="1552"/>
        </pc:sldMkLst>
        <pc:graphicFrameChg chg="mod modGraphic">
          <ac:chgData name="Sarasin, Elise" userId="051ede2b-3008-44c0-bb19-c9bb04b8c5c9" providerId="ADAL" clId="{632E3061-53FF-4BAC-B22D-ABE95CF2117F}" dt="2024-04-10T20:26:04.171" v="117" actId="14734"/>
          <ac:graphicFrameMkLst>
            <pc:docMk/>
            <pc:sldMk cId="2736001757" sldId="1552"/>
            <ac:graphicFrameMk id="5" creationId="{6B42D9FE-43A8-E377-1353-EA42930853F5}"/>
          </ac:graphicFrameMkLst>
        </pc:graphicFrameChg>
      </pc:sldChg>
      <pc:sldChg chg="add">
        <pc:chgData name="Sarasin, Elise" userId="051ede2b-3008-44c0-bb19-c9bb04b8c5c9" providerId="ADAL" clId="{632E3061-53FF-4BAC-B22D-ABE95CF2117F}" dt="2024-04-10T20:24:54.288" v="101"/>
        <pc:sldMkLst>
          <pc:docMk/>
          <pc:sldMk cId="1755487463" sldId="1555"/>
        </pc:sldMkLst>
      </pc:sldChg>
      <pc:sldChg chg="modSp add mod">
        <pc:chgData name="Sarasin, Elise" userId="051ede2b-3008-44c0-bb19-c9bb04b8c5c9" providerId="ADAL" clId="{632E3061-53FF-4BAC-B22D-ABE95CF2117F}" dt="2024-04-10T20:26:25.587" v="120" actId="14734"/>
        <pc:sldMkLst>
          <pc:docMk/>
          <pc:sldMk cId="2888526886" sldId="1556"/>
        </pc:sldMkLst>
        <pc:graphicFrameChg chg="mod modGraphic">
          <ac:chgData name="Sarasin, Elise" userId="051ede2b-3008-44c0-bb19-c9bb04b8c5c9" providerId="ADAL" clId="{632E3061-53FF-4BAC-B22D-ABE95CF2117F}" dt="2024-04-10T20:26:25.587" v="120" actId="14734"/>
          <ac:graphicFrameMkLst>
            <pc:docMk/>
            <pc:sldMk cId="2888526886" sldId="1556"/>
            <ac:graphicFrameMk id="5" creationId="{C3FD35C0-89F5-3E73-91B8-5352278A1DF9}"/>
          </ac:graphicFrameMkLst>
        </pc:graphicFrameChg>
      </pc:sldChg>
      <pc:sldChg chg="delSp mod">
        <pc:chgData name="Sarasin, Elise" userId="051ede2b-3008-44c0-bb19-c9bb04b8c5c9" providerId="ADAL" clId="{632E3061-53FF-4BAC-B22D-ABE95CF2117F}" dt="2024-04-10T20:15:06.037" v="54" actId="478"/>
        <pc:sldMkLst>
          <pc:docMk/>
          <pc:sldMk cId="3086920303" sldId="1787"/>
        </pc:sldMkLst>
        <pc:spChg chg="del">
          <ac:chgData name="Sarasin, Elise" userId="051ede2b-3008-44c0-bb19-c9bb04b8c5c9" providerId="ADAL" clId="{632E3061-53FF-4BAC-B22D-ABE95CF2117F}" dt="2024-04-10T20:15:03.224" v="53" actId="478"/>
          <ac:spMkLst>
            <pc:docMk/>
            <pc:sldMk cId="3086920303" sldId="1787"/>
            <ac:spMk id="13" creationId="{006641AE-282A-2171-D61D-E94DB43B299D}"/>
          </ac:spMkLst>
        </pc:spChg>
        <pc:picChg chg="del">
          <ac:chgData name="Sarasin, Elise" userId="051ede2b-3008-44c0-bb19-c9bb04b8c5c9" providerId="ADAL" clId="{632E3061-53FF-4BAC-B22D-ABE95CF2117F}" dt="2024-04-10T20:15:06.037" v="54" actId="478"/>
          <ac:picMkLst>
            <pc:docMk/>
            <pc:sldMk cId="3086920303" sldId="1787"/>
            <ac:picMk id="6" creationId="{B4BAF054-3473-01E8-B0EC-EE98DD831E87}"/>
          </ac:picMkLst>
        </pc:picChg>
      </pc:sldChg>
      <pc:sldChg chg="addSp delSp modSp del mod modAnim">
        <pc:chgData name="Sarasin, Elise" userId="051ede2b-3008-44c0-bb19-c9bb04b8c5c9" providerId="ADAL" clId="{632E3061-53FF-4BAC-B22D-ABE95CF2117F}" dt="2024-04-10T20:26:45.106" v="121" actId="47"/>
        <pc:sldMkLst>
          <pc:docMk/>
          <pc:sldMk cId="651366982" sldId="1807"/>
        </pc:sldMkLst>
        <pc:spChg chg="del">
          <ac:chgData name="Sarasin, Elise" userId="051ede2b-3008-44c0-bb19-c9bb04b8c5c9" providerId="ADAL" clId="{632E3061-53FF-4BAC-B22D-ABE95CF2117F}" dt="2024-04-10T20:20:46.046" v="93" actId="478"/>
          <ac:spMkLst>
            <pc:docMk/>
            <pc:sldMk cId="651366982" sldId="1807"/>
            <ac:spMk id="29" creationId="{45DCEFA3-827C-3483-E21E-9C71C4966A2C}"/>
          </ac:spMkLst>
        </pc:spChg>
        <pc:grpChg chg="mod ord">
          <ac:chgData name="Sarasin, Elise" userId="051ede2b-3008-44c0-bb19-c9bb04b8c5c9" providerId="ADAL" clId="{632E3061-53FF-4BAC-B22D-ABE95CF2117F}" dt="2024-04-10T20:19:33.462" v="90" actId="1076"/>
          <ac:grpSpMkLst>
            <pc:docMk/>
            <pc:sldMk cId="651366982" sldId="1807"/>
            <ac:grpSpMk id="48" creationId="{1328830B-1A96-1816-0C62-B8950623685C}"/>
          </ac:grpSpMkLst>
        </pc:grpChg>
        <pc:picChg chg="add mod ord">
          <ac:chgData name="Sarasin, Elise" userId="051ede2b-3008-44c0-bb19-c9bb04b8c5c9" providerId="ADAL" clId="{632E3061-53FF-4BAC-B22D-ABE95CF2117F}" dt="2024-04-10T20:18:29.115" v="79" actId="167"/>
          <ac:picMkLst>
            <pc:docMk/>
            <pc:sldMk cId="651366982" sldId="1807"/>
            <ac:picMk id="3" creationId="{0739E67E-18ED-517A-8453-66AB93652998}"/>
          </ac:picMkLst>
        </pc:picChg>
      </pc:sldChg>
      <pc:sldChg chg="modSp del">
        <pc:chgData name="Sarasin, Elise" userId="051ede2b-3008-44c0-bb19-c9bb04b8c5c9" providerId="ADAL" clId="{632E3061-53FF-4BAC-B22D-ABE95CF2117F}" dt="2024-04-10T20:26:46.981" v="122" actId="47"/>
        <pc:sldMkLst>
          <pc:docMk/>
          <pc:sldMk cId="2875797560" sldId="1808"/>
        </pc:sldMkLst>
        <pc:picChg chg="mod">
          <ac:chgData name="Sarasin, Elise" userId="051ede2b-3008-44c0-bb19-c9bb04b8c5c9" providerId="ADAL" clId="{632E3061-53FF-4BAC-B22D-ABE95CF2117F}" dt="2024-04-10T20:16:40.200" v="62" actId="14826"/>
          <ac:picMkLst>
            <pc:docMk/>
            <pc:sldMk cId="2875797560" sldId="1808"/>
            <ac:picMk id="2" creationId="{DA2101DA-D597-909F-80F0-B753BF2169CA}"/>
          </ac:picMkLst>
        </pc:picChg>
      </pc:sldChg>
      <pc:sldChg chg="addSp delSp modSp mod delAnim modAnim">
        <pc:chgData name="Sarasin, Elise" userId="051ede2b-3008-44c0-bb19-c9bb04b8c5c9" providerId="ADAL" clId="{632E3061-53FF-4BAC-B22D-ABE95CF2117F}" dt="2024-04-10T20:39:14.201" v="194" actId="1076"/>
        <pc:sldMkLst>
          <pc:docMk/>
          <pc:sldMk cId="2647061502" sldId="1809"/>
        </pc:sldMkLst>
        <pc:grpChg chg="mod ord">
          <ac:chgData name="Sarasin, Elise" userId="051ede2b-3008-44c0-bb19-c9bb04b8c5c9" providerId="ADAL" clId="{632E3061-53FF-4BAC-B22D-ABE95CF2117F}" dt="2024-04-10T20:39:14.201" v="194" actId="1076"/>
          <ac:grpSpMkLst>
            <pc:docMk/>
            <pc:sldMk cId="2647061502" sldId="1809"/>
            <ac:grpSpMk id="26" creationId="{7E990E34-5464-119D-2E81-A051BDD4BBFA}"/>
          </ac:grpSpMkLst>
        </pc:grpChg>
        <pc:picChg chg="add mod">
          <ac:chgData name="Sarasin, Elise" userId="051ede2b-3008-44c0-bb19-c9bb04b8c5c9" providerId="ADAL" clId="{632E3061-53FF-4BAC-B22D-ABE95CF2117F}" dt="2024-04-10T20:35:32.187" v="166" actId="1076"/>
          <ac:picMkLst>
            <pc:docMk/>
            <pc:sldMk cId="2647061502" sldId="1809"/>
            <ac:picMk id="4" creationId="{7CFF0CB4-0305-4D82-F06F-AC69257BB4F6}"/>
          </ac:picMkLst>
        </pc:picChg>
        <pc:picChg chg="add del mod">
          <ac:chgData name="Sarasin, Elise" userId="051ede2b-3008-44c0-bb19-c9bb04b8c5c9" providerId="ADAL" clId="{632E3061-53FF-4BAC-B22D-ABE95CF2117F}" dt="2024-04-10T20:37:42.199" v="176" actId="478"/>
          <ac:picMkLst>
            <pc:docMk/>
            <pc:sldMk cId="2647061502" sldId="1809"/>
            <ac:picMk id="6" creationId="{C92A97E9-FF50-0127-97FA-0C2A749748BB}"/>
          </ac:picMkLst>
        </pc:picChg>
        <pc:picChg chg="del mod">
          <ac:chgData name="Sarasin, Elise" userId="051ede2b-3008-44c0-bb19-c9bb04b8c5c9" providerId="ADAL" clId="{632E3061-53FF-4BAC-B22D-ABE95CF2117F}" dt="2024-04-10T20:36:19.247" v="170" actId="478"/>
          <ac:picMkLst>
            <pc:docMk/>
            <pc:sldMk cId="2647061502" sldId="1809"/>
            <ac:picMk id="9" creationId="{0E9D2BEB-4375-D42C-C129-002B62E5094E}"/>
          </ac:picMkLst>
        </pc:picChg>
        <pc:picChg chg="add mod">
          <ac:chgData name="Sarasin, Elise" userId="051ede2b-3008-44c0-bb19-c9bb04b8c5c9" providerId="ADAL" clId="{632E3061-53FF-4BAC-B22D-ABE95CF2117F}" dt="2024-04-10T20:37:58.276" v="182" actId="1076"/>
          <ac:picMkLst>
            <pc:docMk/>
            <pc:sldMk cId="2647061502" sldId="1809"/>
            <ac:picMk id="10" creationId="{681E5B69-B297-4823-D9BD-7770DB75411A}"/>
          </ac:picMkLst>
        </pc:picChg>
      </pc:sldChg>
      <pc:sldChg chg="addSp delSp modSp del mod">
        <pc:chgData name="Sarasin, Elise" userId="051ede2b-3008-44c0-bb19-c9bb04b8c5c9" providerId="ADAL" clId="{632E3061-53FF-4BAC-B22D-ABE95CF2117F}" dt="2024-04-10T20:05:21.900" v="43" actId="47"/>
        <pc:sldMkLst>
          <pc:docMk/>
          <pc:sldMk cId="275273465" sldId="1821"/>
        </pc:sldMkLst>
        <pc:spChg chg="mod">
          <ac:chgData name="Sarasin, Elise" userId="051ede2b-3008-44c0-bb19-c9bb04b8c5c9" providerId="ADAL" clId="{632E3061-53FF-4BAC-B22D-ABE95CF2117F}" dt="2024-04-10T20:04:29.219" v="21" actId="20577"/>
          <ac:spMkLst>
            <pc:docMk/>
            <pc:sldMk cId="275273465" sldId="1821"/>
            <ac:spMk id="4" creationId="{F7698DD0-8E69-1336-8B21-6EA01C913511}"/>
          </ac:spMkLst>
        </pc:spChg>
        <pc:spChg chg="mod">
          <ac:chgData name="Sarasin, Elise" userId="051ede2b-3008-44c0-bb19-c9bb04b8c5c9" providerId="ADAL" clId="{632E3061-53FF-4BAC-B22D-ABE95CF2117F}" dt="2024-04-10T20:04:25.014" v="19" actId="20577"/>
          <ac:spMkLst>
            <pc:docMk/>
            <pc:sldMk cId="275273465" sldId="1821"/>
            <ac:spMk id="5" creationId="{9757B257-48C7-C7DD-3DF3-C9F94643C201}"/>
          </ac:spMkLst>
        </pc:spChg>
        <pc:spChg chg="add mod">
          <ac:chgData name="Sarasin, Elise" userId="051ede2b-3008-44c0-bb19-c9bb04b8c5c9" providerId="ADAL" clId="{632E3061-53FF-4BAC-B22D-ABE95CF2117F}" dt="2024-04-10T20:05:02.860" v="36"/>
          <ac:spMkLst>
            <pc:docMk/>
            <pc:sldMk cId="275273465" sldId="1821"/>
            <ac:spMk id="10" creationId="{645437B7-BE3E-06D7-D0E3-2934C21433EA}"/>
          </ac:spMkLst>
        </pc:spChg>
        <pc:picChg chg="add mod">
          <ac:chgData name="Sarasin, Elise" userId="051ede2b-3008-44c0-bb19-c9bb04b8c5c9" providerId="ADAL" clId="{632E3061-53FF-4BAC-B22D-ABE95CF2117F}" dt="2024-04-10T20:04:44.875" v="30" actId="1076"/>
          <ac:picMkLst>
            <pc:docMk/>
            <pc:sldMk cId="275273465" sldId="1821"/>
            <ac:picMk id="3" creationId="{23813231-4939-8AFF-F6D8-6B78EC427E6A}"/>
          </ac:picMkLst>
        </pc:picChg>
        <pc:picChg chg="del">
          <ac:chgData name="Sarasin, Elise" userId="051ede2b-3008-44c0-bb19-c9bb04b8c5c9" providerId="ADAL" clId="{632E3061-53FF-4BAC-B22D-ABE95CF2117F}" dt="2024-04-10T20:04:07.223" v="10" actId="478"/>
          <ac:picMkLst>
            <pc:docMk/>
            <pc:sldMk cId="275273465" sldId="1821"/>
            <ac:picMk id="6" creationId="{1A4B5009-F17D-AF7A-D989-573136275D23}"/>
          </ac:picMkLst>
        </pc:picChg>
        <pc:picChg chg="mod modCrop">
          <ac:chgData name="Sarasin, Elise" userId="051ede2b-3008-44c0-bb19-c9bb04b8c5c9" providerId="ADAL" clId="{632E3061-53FF-4BAC-B22D-ABE95CF2117F}" dt="2024-04-10T20:04:50.985" v="33" actId="1076"/>
          <ac:picMkLst>
            <pc:docMk/>
            <pc:sldMk cId="275273465" sldId="1821"/>
            <ac:picMk id="7" creationId="{F6448009-EAE2-91F2-E6AE-932A3F5FE23D}"/>
          </ac:picMkLst>
        </pc:picChg>
        <pc:picChg chg="add del mod">
          <ac:chgData name="Sarasin, Elise" userId="051ede2b-3008-44c0-bb19-c9bb04b8c5c9" providerId="ADAL" clId="{632E3061-53FF-4BAC-B22D-ABE95CF2117F}" dt="2024-04-10T20:05:16.126" v="42" actId="478"/>
          <ac:picMkLst>
            <pc:docMk/>
            <pc:sldMk cId="275273465" sldId="1821"/>
            <ac:picMk id="9" creationId="{FC8CB369-2D10-4216-4C2E-C1ED6EEC21FA}"/>
          </ac:picMkLst>
        </pc:picChg>
      </pc:sldChg>
      <pc:sldChg chg="addSp delSp modSp mod">
        <pc:chgData name="Sarasin, Elise" userId="051ede2b-3008-44c0-bb19-c9bb04b8c5c9" providerId="ADAL" clId="{632E3061-53FF-4BAC-B22D-ABE95CF2117F}" dt="2024-04-10T20:15:34.039" v="61" actId="1036"/>
        <pc:sldMkLst>
          <pc:docMk/>
          <pc:sldMk cId="958895049" sldId="1833"/>
        </pc:sldMkLst>
        <pc:picChg chg="add mod">
          <ac:chgData name="Sarasin, Elise" userId="051ede2b-3008-44c0-bb19-c9bb04b8c5c9" providerId="ADAL" clId="{632E3061-53FF-4BAC-B22D-ABE95CF2117F}" dt="2024-04-10T20:15:34.039" v="61" actId="1036"/>
          <ac:picMkLst>
            <pc:docMk/>
            <pc:sldMk cId="958895049" sldId="1833"/>
            <ac:picMk id="3" creationId="{04F7B7F9-58E0-9B5B-B492-4B3A2FBC3EED}"/>
          </ac:picMkLst>
        </pc:picChg>
        <pc:picChg chg="del">
          <ac:chgData name="Sarasin, Elise" userId="051ede2b-3008-44c0-bb19-c9bb04b8c5c9" providerId="ADAL" clId="{632E3061-53FF-4BAC-B22D-ABE95CF2117F}" dt="2024-04-10T20:15:25.353" v="56" actId="478"/>
          <ac:picMkLst>
            <pc:docMk/>
            <pc:sldMk cId="958895049" sldId="1833"/>
            <ac:picMk id="4" creationId="{E9AE2B3C-73BF-F82D-BD11-CBB4F32CD296}"/>
          </ac:picMkLst>
        </pc:picChg>
      </pc:sldChg>
      <pc:sldChg chg="addSp delSp modSp mod">
        <pc:chgData name="Sarasin, Elise" userId="051ede2b-3008-44c0-bb19-c9bb04b8c5c9" providerId="ADAL" clId="{632E3061-53FF-4BAC-B22D-ABE95CF2117F}" dt="2024-04-10T20:32:07.418" v="145" actId="1076"/>
        <pc:sldMkLst>
          <pc:docMk/>
          <pc:sldMk cId="457028796" sldId="1834"/>
        </pc:sldMkLst>
        <pc:picChg chg="add mod">
          <ac:chgData name="Sarasin, Elise" userId="051ede2b-3008-44c0-bb19-c9bb04b8c5c9" providerId="ADAL" clId="{632E3061-53FF-4BAC-B22D-ABE95CF2117F}" dt="2024-04-10T20:31:45.918" v="137" actId="14100"/>
          <ac:picMkLst>
            <pc:docMk/>
            <pc:sldMk cId="457028796" sldId="1834"/>
            <ac:picMk id="3" creationId="{D0A7453F-55FC-5303-9A36-943E13C2E216}"/>
          </ac:picMkLst>
        </pc:picChg>
        <pc:picChg chg="add mod">
          <ac:chgData name="Sarasin, Elise" userId="051ede2b-3008-44c0-bb19-c9bb04b8c5c9" providerId="ADAL" clId="{632E3061-53FF-4BAC-B22D-ABE95CF2117F}" dt="2024-04-10T20:31:50.677" v="139" actId="14100"/>
          <ac:picMkLst>
            <pc:docMk/>
            <pc:sldMk cId="457028796" sldId="1834"/>
            <ac:picMk id="4" creationId="{718F0A64-1338-52F6-99BA-F545650A5BE2}"/>
          </ac:picMkLst>
        </pc:picChg>
        <pc:picChg chg="add mod">
          <ac:chgData name="Sarasin, Elise" userId="051ede2b-3008-44c0-bb19-c9bb04b8c5c9" providerId="ADAL" clId="{632E3061-53FF-4BAC-B22D-ABE95CF2117F}" dt="2024-04-10T20:32:04.425" v="144" actId="1076"/>
          <ac:picMkLst>
            <pc:docMk/>
            <pc:sldMk cId="457028796" sldId="1834"/>
            <ac:picMk id="6" creationId="{B3A22850-6687-2B6E-250D-B2060AC71546}"/>
          </ac:picMkLst>
        </pc:picChg>
        <pc:picChg chg="del">
          <ac:chgData name="Sarasin, Elise" userId="051ede2b-3008-44c0-bb19-c9bb04b8c5c9" providerId="ADAL" clId="{632E3061-53FF-4BAC-B22D-ABE95CF2117F}" dt="2024-04-10T20:25:30.717" v="105" actId="478"/>
          <ac:picMkLst>
            <pc:docMk/>
            <pc:sldMk cId="457028796" sldId="1834"/>
            <ac:picMk id="7" creationId="{B602802F-C5C0-0FD4-52B3-684AB217593C}"/>
          </ac:picMkLst>
        </pc:picChg>
        <pc:picChg chg="add mod">
          <ac:chgData name="Sarasin, Elise" userId="051ede2b-3008-44c0-bb19-c9bb04b8c5c9" providerId="ADAL" clId="{632E3061-53FF-4BAC-B22D-ABE95CF2117F}" dt="2024-04-10T20:32:07.418" v="145" actId="1076"/>
          <ac:picMkLst>
            <pc:docMk/>
            <pc:sldMk cId="457028796" sldId="1834"/>
            <ac:picMk id="9" creationId="{5E90B6F0-70C3-F0D1-02E2-D988AFF21CE0}"/>
          </ac:picMkLst>
        </pc:picChg>
      </pc:sldChg>
      <pc:sldChg chg="delSp modSp add mod">
        <pc:chgData name="Sarasin, Elise" userId="051ede2b-3008-44c0-bb19-c9bb04b8c5c9" providerId="ADAL" clId="{632E3061-53FF-4BAC-B22D-ABE95CF2117F}" dt="2024-04-10T20:10:05.036" v="52" actId="14100"/>
        <pc:sldMkLst>
          <pc:docMk/>
          <pc:sldMk cId="2442603165" sldId="1848"/>
        </pc:sldMkLst>
        <pc:spChg chg="mod">
          <ac:chgData name="Sarasin, Elise" userId="051ede2b-3008-44c0-bb19-c9bb04b8c5c9" providerId="ADAL" clId="{632E3061-53FF-4BAC-B22D-ABE95CF2117F}" dt="2024-04-10T20:10:05.036" v="52" actId="14100"/>
          <ac:spMkLst>
            <pc:docMk/>
            <pc:sldMk cId="2442603165" sldId="1848"/>
            <ac:spMk id="5" creationId="{9757B257-48C7-C7DD-3DF3-C9F94643C201}"/>
          </ac:spMkLst>
        </pc:spChg>
        <pc:picChg chg="del">
          <ac:chgData name="Sarasin, Elise" userId="051ede2b-3008-44c0-bb19-c9bb04b8c5c9" providerId="ADAL" clId="{632E3061-53FF-4BAC-B22D-ABE95CF2117F}" dt="2024-04-10T20:05:09.491" v="39" actId="478"/>
          <ac:picMkLst>
            <pc:docMk/>
            <pc:sldMk cId="2442603165" sldId="1848"/>
            <ac:picMk id="3" creationId="{23813231-4939-8AFF-F6D8-6B78EC427E6A}"/>
          </ac:picMkLst>
        </pc:picChg>
        <pc:picChg chg="mod">
          <ac:chgData name="Sarasin, Elise" userId="051ede2b-3008-44c0-bb19-c9bb04b8c5c9" providerId="ADAL" clId="{632E3061-53FF-4BAC-B22D-ABE95CF2117F}" dt="2024-04-10T20:05:25.291" v="45" actId="1076"/>
          <ac:picMkLst>
            <pc:docMk/>
            <pc:sldMk cId="2442603165" sldId="1848"/>
            <ac:picMk id="7" creationId="{F6448009-EAE2-91F2-E6AE-932A3F5FE23D}"/>
          </ac:picMkLst>
        </pc:picChg>
        <pc:picChg chg="mod">
          <ac:chgData name="Sarasin, Elise" userId="051ede2b-3008-44c0-bb19-c9bb04b8c5c9" providerId="ADAL" clId="{632E3061-53FF-4BAC-B22D-ABE95CF2117F}" dt="2024-04-10T20:05:23.808" v="44" actId="1076"/>
          <ac:picMkLst>
            <pc:docMk/>
            <pc:sldMk cId="2442603165" sldId="1848"/>
            <ac:picMk id="9" creationId="{FC8CB369-2D10-4216-4C2E-C1ED6EEC21FA}"/>
          </ac:picMkLst>
        </pc:picChg>
      </pc:sldChg>
      <pc:sldChg chg="add mod modShow">
        <pc:chgData name="Sarasin, Elise" userId="051ede2b-3008-44c0-bb19-c9bb04b8c5c9" providerId="ADAL" clId="{632E3061-53FF-4BAC-B22D-ABE95CF2117F}" dt="2024-04-10T20:32:33.390" v="147" actId="729"/>
        <pc:sldMkLst>
          <pc:docMk/>
          <pc:sldMk cId="2585672165" sldId="1849"/>
        </pc:sldMkLst>
      </pc:sldChg>
      <pc:sldChg chg="delSp add del mod ord delAnim">
        <pc:chgData name="Sarasin, Elise" userId="051ede2b-3008-44c0-bb19-c9bb04b8c5c9" providerId="ADAL" clId="{632E3061-53FF-4BAC-B22D-ABE95CF2117F}" dt="2024-04-10T20:25:02.751" v="102" actId="47"/>
        <pc:sldMkLst>
          <pc:docMk/>
          <pc:sldMk cId="2716872999" sldId="1849"/>
        </pc:sldMkLst>
        <pc:spChg chg="del">
          <ac:chgData name="Sarasin, Elise" userId="051ede2b-3008-44c0-bb19-c9bb04b8c5c9" providerId="ADAL" clId="{632E3061-53FF-4BAC-B22D-ABE95CF2117F}" dt="2024-04-10T20:23:47.022" v="100" actId="478"/>
          <ac:spMkLst>
            <pc:docMk/>
            <pc:sldMk cId="2716872999" sldId="1849"/>
            <ac:spMk id="11" creationId="{CFE1CE32-205B-4310-6EA3-727E927FA8DE}"/>
          </ac:spMkLst>
        </pc:spChg>
        <pc:grpChg chg="del">
          <ac:chgData name="Sarasin, Elise" userId="051ede2b-3008-44c0-bb19-c9bb04b8c5c9" providerId="ADAL" clId="{632E3061-53FF-4BAC-B22D-ABE95CF2117F}" dt="2024-04-10T20:23:46.084" v="99" actId="478"/>
          <ac:grpSpMkLst>
            <pc:docMk/>
            <pc:sldMk cId="2716872999" sldId="1849"/>
            <ac:grpSpMk id="48" creationId="{1328830B-1A96-1816-0C62-B8950623685C}"/>
          </ac:grpSpMkLst>
        </pc:grpChg>
        <pc:picChg chg="del">
          <ac:chgData name="Sarasin, Elise" userId="051ede2b-3008-44c0-bb19-c9bb04b8c5c9" providerId="ADAL" clId="{632E3061-53FF-4BAC-B22D-ABE95CF2117F}" dt="2024-04-10T20:23:45.585" v="98" actId="478"/>
          <ac:picMkLst>
            <pc:docMk/>
            <pc:sldMk cId="2716872999" sldId="1849"/>
            <ac:picMk id="3" creationId="{0739E67E-18ED-517A-8453-66AB93652998}"/>
          </ac:picMkLst>
        </pc:picChg>
        <pc:picChg chg="del">
          <ac:chgData name="Sarasin, Elise" userId="051ede2b-3008-44c0-bb19-c9bb04b8c5c9" providerId="ADAL" clId="{632E3061-53FF-4BAC-B22D-ABE95CF2117F}" dt="2024-04-10T20:23:45.047" v="97" actId="478"/>
          <ac:picMkLst>
            <pc:docMk/>
            <pc:sldMk cId="2716872999" sldId="1849"/>
            <ac:picMk id="10" creationId="{0C13AC99-B0C5-DE3A-93A3-A5699C9F2847}"/>
          </ac:picMkLst>
        </pc:picChg>
      </pc:sldChg>
    </pc:docChg>
  </pc:docChgLst>
  <pc:docChgLst>
    <pc:chgData name="Sarasin, Elise" userId="051ede2b-3008-44c0-bb19-c9bb04b8c5c9" providerId="ADAL" clId="{12E64382-46B8-481E-8836-032365448A60}"/>
    <pc:docChg chg="undo custSel addSld delSld modSld modSection">
      <pc:chgData name="Sarasin, Elise" userId="051ede2b-3008-44c0-bb19-c9bb04b8c5c9" providerId="ADAL" clId="{12E64382-46B8-481E-8836-032365448A60}" dt="2023-06-21T18:27:50.263" v="2366"/>
      <pc:docMkLst>
        <pc:docMk/>
      </pc:docMkLst>
      <pc:sldChg chg="addSp modSp mod modClrScheme chgLayout">
        <pc:chgData name="Sarasin, Elise" userId="051ede2b-3008-44c0-bb19-c9bb04b8c5c9" providerId="ADAL" clId="{12E64382-46B8-481E-8836-032365448A60}" dt="2023-05-30T20:43:49.657" v="971" actId="1076"/>
        <pc:sldMkLst>
          <pc:docMk/>
          <pc:sldMk cId="2937838435" sldId="1316"/>
        </pc:sldMkLst>
        <pc:spChg chg="mod ord">
          <ac:chgData name="Sarasin, Elise" userId="051ede2b-3008-44c0-bb19-c9bb04b8c5c9" providerId="ADAL" clId="{12E64382-46B8-481E-8836-032365448A60}" dt="2023-05-30T20:39:10.506" v="669" actId="700"/>
          <ac:spMkLst>
            <pc:docMk/>
            <pc:sldMk cId="2937838435" sldId="1316"/>
            <ac:spMk id="2" creationId="{5A162000-9D22-E4F6-7061-13258D5E56F8}"/>
          </ac:spMkLst>
        </pc:spChg>
        <pc:spChg chg="mod ord">
          <ac:chgData name="Sarasin, Elise" userId="051ede2b-3008-44c0-bb19-c9bb04b8c5c9" providerId="ADAL" clId="{12E64382-46B8-481E-8836-032365448A60}" dt="2023-05-30T20:43:41.843" v="969" actId="255"/>
          <ac:spMkLst>
            <pc:docMk/>
            <pc:sldMk cId="2937838435" sldId="1316"/>
            <ac:spMk id="3" creationId="{403B2AD3-3EC6-7D78-314D-F6747FF77BE1}"/>
          </ac:spMkLst>
        </pc:spChg>
        <pc:spChg chg="add mod ord">
          <ac:chgData name="Sarasin, Elise" userId="051ede2b-3008-44c0-bb19-c9bb04b8c5c9" providerId="ADAL" clId="{12E64382-46B8-481E-8836-032365448A60}" dt="2023-05-30T20:43:46.094" v="970" actId="255"/>
          <ac:spMkLst>
            <pc:docMk/>
            <pc:sldMk cId="2937838435" sldId="1316"/>
            <ac:spMk id="6" creationId="{6CFB786E-266E-98B1-9644-B4560C30C67B}"/>
          </ac:spMkLst>
        </pc:spChg>
        <pc:spChg chg="mod">
          <ac:chgData name="Sarasin, Elise" userId="051ede2b-3008-44c0-bb19-c9bb04b8c5c9" providerId="ADAL" clId="{12E64382-46B8-481E-8836-032365448A60}" dt="2023-05-30T20:41:55.589" v="721" actId="14100"/>
          <ac:spMkLst>
            <pc:docMk/>
            <pc:sldMk cId="2937838435" sldId="1316"/>
            <ac:spMk id="8" creationId="{5EBD662C-32D1-2A28-5C3F-ECE70035E826}"/>
          </ac:spMkLst>
        </pc:spChg>
        <pc:spChg chg="mod ord">
          <ac:chgData name="Sarasin, Elise" userId="051ede2b-3008-44c0-bb19-c9bb04b8c5c9" providerId="ADAL" clId="{12E64382-46B8-481E-8836-032365448A60}" dt="2023-05-30T20:40:36.355" v="697" actId="1076"/>
          <ac:spMkLst>
            <pc:docMk/>
            <pc:sldMk cId="2937838435" sldId="1316"/>
            <ac:spMk id="10" creationId="{DA0B61DE-FC4C-4159-7C3E-5D2534FD5FEA}"/>
          </ac:spMkLst>
        </pc:spChg>
        <pc:picChg chg="mod ord">
          <ac:chgData name="Sarasin, Elise" userId="051ede2b-3008-44c0-bb19-c9bb04b8c5c9" providerId="ADAL" clId="{12E64382-46B8-481E-8836-032365448A60}" dt="2023-05-30T20:40:34.846" v="696" actId="1076"/>
          <ac:picMkLst>
            <pc:docMk/>
            <pc:sldMk cId="2937838435" sldId="1316"/>
            <ac:picMk id="4" creationId="{80B5ECEE-1C9F-E992-4E3C-F93E6218893C}"/>
          </ac:picMkLst>
        </pc:picChg>
        <pc:picChg chg="mod">
          <ac:chgData name="Sarasin, Elise" userId="051ede2b-3008-44c0-bb19-c9bb04b8c5c9" providerId="ADAL" clId="{12E64382-46B8-481E-8836-032365448A60}" dt="2023-05-30T20:41:57.994" v="722" actId="1076"/>
          <ac:picMkLst>
            <pc:docMk/>
            <pc:sldMk cId="2937838435" sldId="1316"/>
            <ac:picMk id="5" creationId="{4FF43584-C6A0-8B00-B4BB-D3110B71B770}"/>
          </ac:picMkLst>
        </pc:picChg>
        <pc:picChg chg="add mod">
          <ac:chgData name="Sarasin, Elise" userId="051ede2b-3008-44c0-bb19-c9bb04b8c5c9" providerId="ADAL" clId="{12E64382-46B8-481E-8836-032365448A60}" dt="2023-05-30T20:43:49.657" v="971" actId="1076"/>
          <ac:picMkLst>
            <pc:docMk/>
            <pc:sldMk cId="2937838435" sldId="1316"/>
            <ac:picMk id="1026" creationId="{460897C8-4BDB-6CB3-6010-99736FB4602B}"/>
          </ac:picMkLst>
        </pc:picChg>
      </pc:sldChg>
      <pc:sldChg chg="addSp delSp modSp mod chgLayout">
        <pc:chgData name="Sarasin, Elise" userId="051ede2b-3008-44c0-bb19-c9bb04b8c5c9" providerId="ADAL" clId="{12E64382-46B8-481E-8836-032365448A60}" dt="2023-06-16T20:54:27.250" v="1712" actId="14100"/>
        <pc:sldMkLst>
          <pc:docMk/>
          <pc:sldMk cId="450880622" sldId="1656"/>
        </pc:sldMkLst>
        <pc:spChg chg="mod ord">
          <ac:chgData name="Sarasin, Elise" userId="051ede2b-3008-44c0-bb19-c9bb04b8c5c9" providerId="ADAL" clId="{12E64382-46B8-481E-8836-032365448A60}" dt="2023-05-31T18:27:03.147" v="1088" actId="700"/>
          <ac:spMkLst>
            <pc:docMk/>
            <pc:sldMk cId="450880622" sldId="1656"/>
            <ac:spMk id="2" creationId="{00000000-0000-0000-0000-000000000000}"/>
          </ac:spMkLst>
        </pc:spChg>
        <pc:spChg chg="add mod">
          <ac:chgData name="Sarasin, Elise" userId="051ede2b-3008-44c0-bb19-c9bb04b8c5c9" providerId="ADAL" clId="{12E64382-46B8-481E-8836-032365448A60}" dt="2023-05-31T22:30:35.004" v="1325" actId="313"/>
          <ac:spMkLst>
            <pc:docMk/>
            <pc:sldMk cId="450880622" sldId="1656"/>
            <ac:spMk id="3" creationId="{6AF137B3-2162-5DF8-913C-3F314AFE2854}"/>
          </ac:spMkLst>
        </pc:spChg>
        <pc:spChg chg="del mod">
          <ac:chgData name="Sarasin, Elise" userId="051ede2b-3008-44c0-bb19-c9bb04b8c5c9" providerId="ADAL" clId="{12E64382-46B8-481E-8836-032365448A60}" dt="2023-05-31T18:27:09.827" v="1090" actId="478"/>
          <ac:spMkLst>
            <pc:docMk/>
            <pc:sldMk cId="450880622" sldId="1656"/>
            <ac:spMk id="7" creationId="{11924B91-7965-4A44-9D61-7C7524088403}"/>
          </ac:spMkLst>
        </pc:spChg>
        <pc:spChg chg="add mod ord">
          <ac:chgData name="Sarasin, Elise" userId="051ede2b-3008-44c0-bb19-c9bb04b8c5c9" providerId="ADAL" clId="{12E64382-46B8-481E-8836-032365448A60}" dt="2023-05-31T20:53:35.411" v="1319" actId="1076"/>
          <ac:spMkLst>
            <pc:docMk/>
            <pc:sldMk cId="450880622" sldId="1656"/>
            <ac:spMk id="8" creationId="{C040C33A-5118-58B2-5A99-5AEC6BDC9853}"/>
          </ac:spMkLst>
        </pc:spChg>
        <pc:spChg chg="del mod topLvl">
          <ac:chgData name="Sarasin, Elise" userId="051ede2b-3008-44c0-bb19-c9bb04b8c5c9" providerId="ADAL" clId="{12E64382-46B8-481E-8836-032365448A60}" dt="2023-06-16T20:53:17.545" v="1698" actId="478"/>
          <ac:spMkLst>
            <pc:docMk/>
            <pc:sldMk cId="450880622" sldId="1656"/>
            <ac:spMk id="12" creationId="{8E0DBACD-F83D-68B0-9291-936D993DFE3D}"/>
          </ac:spMkLst>
        </pc:spChg>
        <pc:spChg chg="del">
          <ac:chgData name="Sarasin, Elise" userId="051ede2b-3008-44c0-bb19-c9bb04b8c5c9" providerId="ADAL" clId="{12E64382-46B8-481E-8836-032365448A60}" dt="2023-05-31T18:27:40.844" v="1106" actId="478"/>
          <ac:spMkLst>
            <pc:docMk/>
            <pc:sldMk cId="450880622" sldId="1656"/>
            <ac:spMk id="15" creationId="{448F70BA-73E6-18DC-18C7-86D7777096AE}"/>
          </ac:spMkLst>
        </pc:spChg>
        <pc:spChg chg="mod">
          <ac:chgData name="Sarasin, Elise" userId="051ede2b-3008-44c0-bb19-c9bb04b8c5c9" providerId="ADAL" clId="{12E64382-46B8-481E-8836-032365448A60}" dt="2023-05-31T20:53:20.102" v="1315" actId="1076"/>
          <ac:spMkLst>
            <pc:docMk/>
            <pc:sldMk cId="450880622" sldId="1656"/>
            <ac:spMk id="16" creationId="{2EAC47DF-598F-ACED-3190-B3539FA8C235}"/>
          </ac:spMkLst>
        </pc:spChg>
        <pc:spChg chg="mod">
          <ac:chgData name="Sarasin, Elise" userId="051ede2b-3008-44c0-bb19-c9bb04b8c5c9" providerId="ADAL" clId="{12E64382-46B8-481E-8836-032365448A60}" dt="2023-05-31T20:53:20.102" v="1315" actId="1076"/>
          <ac:spMkLst>
            <pc:docMk/>
            <pc:sldMk cId="450880622" sldId="1656"/>
            <ac:spMk id="17" creationId="{C53A3456-EAEB-9C3A-F5B8-DE3110B34C9B}"/>
          </ac:spMkLst>
        </pc:spChg>
        <pc:grpChg chg="del mod">
          <ac:chgData name="Sarasin, Elise" userId="051ede2b-3008-44c0-bb19-c9bb04b8c5c9" providerId="ADAL" clId="{12E64382-46B8-481E-8836-032365448A60}" dt="2023-06-16T20:52:14.464" v="1683" actId="165"/>
          <ac:grpSpMkLst>
            <pc:docMk/>
            <pc:sldMk cId="450880622" sldId="1656"/>
            <ac:grpSpMk id="10" creationId="{5E84A690-F05B-FDC1-9961-72C62A6F1442}"/>
          </ac:grpSpMkLst>
        </pc:grpChg>
        <pc:grpChg chg="del mod">
          <ac:chgData name="Sarasin, Elise" userId="051ede2b-3008-44c0-bb19-c9bb04b8c5c9" providerId="ADAL" clId="{12E64382-46B8-481E-8836-032365448A60}" dt="2023-06-16T20:52:57.043" v="1694" actId="165"/>
          <ac:grpSpMkLst>
            <pc:docMk/>
            <pc:sldMk cId="450880622" sldId="1656"/>
            <ac:grpSpMk id="13" creationId="{86D3F0DB-7B15-F3BD-EDB9-3585C217BAF7}"/>
          </ac:grpSpMkLst>
        </pc:grpChg>
        <pc:picChg chg="del mod topLvl">
          <ac:chgData name="Sarasin, Elise" userId="051ede2b-3008-44c0-bb19-c9bb04b8c5c9" providerId="ADAL" clId="{12E64382-46B8-481E-8836-032365448A60}" dt="2023-06-16T20:52:17.231" v="1684" actId="478"/>
          <ac:picMkLst>
            <pc:docMk/>
            <pc:sldMk cId="450880622" sldId="1656"/>
            <ac:picMk id="4" creationId="{113DA6AC-93DF-E967-9B70-822EF71D713A}"/>
          </ac:picMkLst>
        </pc:picChg>
        <pc:picChg chg="add mod">
          <ac:chgData name="Sarasin, Elise" userId="051ede2b-3008-44c0-bb19-c9bb04b8c5c9" providerId="ADAL" clId="{12E64382-46B8-481E-8836-032365448A60}" dt="2023-05-31T22:30:18.390" v="1323" actId="1076"/>
          <ac:picMkLst>
            <pc:docMk/>
            <pc:sldMk cId="450880622" sldId="1656"/>
            <ac:picMk id="5" creationId="{A4F04C83-F127-3587-CF3C-5382155E79E9}"/>
          </ac:picMkLst>
        </pc:picChg>
        <pc:picChg chg="mod topLvl">
          <ac:chgData name="Sarasin, Elise" userId="051ede2b-3008-44c0-bb19-c9bb04b8c5c9" providerId="ADAL" clId="{12E64382-46B8-481E-8836-032365448A60}" dt="2023-06-16T20:52:14.464" v="1683" actId="165"/>
          <ac:picMkLst>
            <pc:docMk/>
            <pc:sldMk cId="450880622" sldId="1656"/>
            <ac:picMk id="6" creationId="{A0961DBF-134A-481A-B3BC-8668DCAB1B3B}"/>
          </ac:picMkLst>
        </pc:picChg>
        <pc:picChg chg="add mod modCrop">
          <ac:chgData name="Sarasin, Elise" userId="051ede2b-3008-44c0-bb19-c9bb04b8c5c9" providerId="ADAL" clId="{12E64382-46B8-481E-8836-032365448A60}" dt="2023-06-16T20:53:22.345" v="1700" actId="1076"/>
          <ac:picMkLst>
            <pc:docMk/>
            <pc:sldMk cId="450880622" sldId="1656"/>
            <ac:picMk id="9" creationId="{34C9361E-B15C-09A6-1E04-6677953BDD39}"/>
          </ac:picMkLst>
        </pc:picChg>
        <pc:picChg chg="mod topLvl">
          <ac:chgData name="Sarasin, Elise" userId="051ede2b-3008-44c0-bb19-c9bb04b8c5c9" providerId="ADAL" clId="{12E64382-46B8-481E-8836-032365448A60}" dt="2023-06-16T20:52:57.043" v="1694" actId="165"/>
          <ac:picMkLst>
            <pc:docMk/>
            <pc:sldMk cId="450880622" sldId="1656"/>
            <ac:picMk id="11" creationId="{2ED7A1B9-4A07-94BD-0D59-F6A77F27CED9}"/>
          </ac:picMkLst>
        </pc:picChg>
        <pc:picChg chg="del mod topLvl">
          <ac:chgData name="Sarasin, Elise" userId="051ede2b-3008-44c0-bb19-c9bb04b8c5c9" providerId="ADAL" clId="{12E64382-46B8-481E-8836-032365448A60}" dt="2023-06-16T20:53:14.442" v="1697" actId="478"/>
          <ac:picMkLst>
            <pc:docMk/>
            <pc:sldMk cId="450880622" sldId="1656"/>
            <ac:picMk id="14" creationId="{FDAF0676-7305-C83D-2A95-364F3DBB7455}"/>
          </ac:picMkLst>
        </pc:picChg>
        <pc:picChg chg="add mod modCrop">
          <ac:chgData name="Sarasin, Elise" userId="051ede2b-3008-44c0-bb19-c9bb04b8c5c9" providerId="ADAL" clId="{12E64382-46B8-481E-8836-032365448A60}" dt="2023-06-16T20:54:27.250" v="1712" actId="14100"/>
          <ac:picMkLst>
            <pc:docMk/>
            <pc:sldMk cId="450880622" sldId="1656"/>
            <ac:picMk id="18" creationId="{8FC6BC43-4994-0B87-7FFC-44A46101B296}"/>
          </ac:picMkLst>
        </pc:picChg>
      </pc:sldChg>
      <pc:sldChg chg="modSp mod modAnim">
        <pc:chgData name="Sarasin, Elise" userId="051ede2b-3008-44c0-bb19-c9bb04b8c5c9" providerId="ADAL" clId="{12E64382-46B8-481E-8836-032365448A60}" dt="2023-05-30T12:18:21.639" v="10"/>
        <pc:sldMkLst>
          <pc:docMk/>
          <pc:sldMk cId="1928604565" sldId="1788"/>
        </pc:sldMkLst>
        <pc:spChg chg="mod">
          <ac:chgData name="Sarasin, Elise" userId="051ede2b-3008-44c0-bb19-c9bb04b8c5c9" providerId="ADAL" clId="{12E64382-46B8-481E-8836-032365448A60}" dt="2023-05-30T12:17:13.901" v="8" actId="1076"/>
          <ac:spMkLst>
            <pc:docMk/>
            <pc:sldMk cId="1928604565" sldId="1788"/>
            <ac:spMk id="8" creationId="{6D91ED6D-038E-0549-B55A-37E8420315CA}"/>
          </ac:spMkLst>
        </pc:spChg>
        <pc:spChg chg="mod">
          <ac:chgData name="Sarasin, Elise" userId="051ede2b-3008-44c0-bb19-c9bb04b8c5c9" providerId="ADAL" clId="{12E64382-46B8-481E-8836-032365448A60}" dt="2023-05-30T12:17:11.474" v="7" actId="1076"/>
          <ac:spMkLst>
            <pc:docMk/>
            <pc:sldMk cId="1928604565" sldId="1788"/>
            <ac:spMk id="29" creationId="{B62CA6EE-77AC-5E7D-0B2C-F10751779FEC}"/>
          </ac:spMkLst>
        </pc:spChg>
        <pc:spChg chg="mod">
          <ac:chgData name="Sarasin, Elise" userId="051ede2b-3008-44c0-bb19-c9bb04b8c5c9" providerId="ADAL" clId="{12E64382-46B8-481E-8836-032365448A60}" dt="2023-05-30T12:17:01.501" v="5" actId="1076"/>
          <ac:spMkLst>
            <pc:docMk/>
            <pc:sldMk cId="1928604565" sldId="1788"/>
            <ac:spMk id="34" creationId="{3C46E619-3D8A-7A85-CD80-9F622D58F724}"/>
          </ac:spMkLst>
        </pc:spChg>
        <pc:grpChg chg="mod">
          <ac:chgData name="Sarasin, Elise" userId="051ede2b-3008-44c0-bb19-c9bb04b8c5c9" providerId="ADAL" clId="{12E64382-46B8-481E-8836-032365448A60}" dt="2023-05-30T12:17:05.859" v="6" actId="1076"/>
          <ac:grpSpMkLst>
            <pc:docMk/>
            <pc:sldMk cId="1928604565" sldId="1788"/>
            <ac:grpSpMk id="37" creationId="{F3D0EA4B-41D2-E12E-98E5-B7CB72E88F27}"/>
          </ac:grpSpMkLst>
        </pc:grpChg>
        <pc:picChg chg="mod">
          <ac:chgData name="Sarasin, Elise" userId="051ede2b-3008-44c0-bb19-c9bb04b8c5c9" providerId="ADAL" clId="{12E64382-46B8-481E-8836-032365448A60}" dt="2023-05-30T12:16:54.108" v="4" actId="1076"/>
          <ac:picMkLst>
            <pc:docMk/>
            <pc:sldMk cId="1928604565" sldId="1788"/>
            <ac:picMk id="35" creationId="{FEA7630A-6DFD-6E4A-B5F7-32887779B0FB}"/>
          </ac:picMkLst>
        </pc:picChg>
      </pc:sldChg>
      <pc:sldChg chg="addSp delSp modSp mod modClrScheme chgLayout">
        <pc:chgData name="Sarasin, Elise" userId="051ede2b-3008-44c0-bb19-c9bb04b8c5c9" providerId="ADAL" clId="{12E64382-46B8-481E-8836-032365448A60}" dt="2023-06-16T20:49:17.784" v="1682" actId="1076"/>
        <pc:sldMkLst>
          <pc:docMk/>
          <pc:sldMk cId="3164517048" sldId="1819"/>
        </pc:sldMkLst>
        <pc:spChg chg="mod ord">
          <ac:chgData name="Sarasin, Elise" userId="051ede2b-3008-44c0-bb19-c9bb04b8c5c9" providerId="ADAL" clId="{12E64382-46B8-481E-8836-032365448A60}" dt="2023-06-16T20:49:01.137" v="1676" actId="700"/>
          <ac:spMkLst>
            <pc:docMk/>
            <pc:sldMk cId="3164517048" sldId="1819"/>
            <ac:spMk id="2" creationId="{978D321F-04F8-E712-DA5F-89ABC5BA2A76}"/>
          </ac:spMkLst>
        </pc:spChg>
        <pc:spChg chg="mod ord">
          <ac:chgData name="Sarasin, Elise" userId="051ede2b-3008-44c0-bb19-c9bb04b8c5c9" providerId="ADAL" clId="{12E64382-46B8-481E-8836-032365448A60}" dt="2023-06-16T20:49:01.137" v="1676" actId="700"/>
          <ac:spMkLst>
            <pc:docMk/>
            <pc:sldMk cId="3164517048" sldId="1819"/>
            <ac:spMk id="3" creationId="{548FF545-E3DA-B67A-B50C-8C5ED2017BED}"/>
          </ac:spMkLst>
        </pc:spChg>
        <pc:spChg chg="del mod">
          <ac:chgData name="Sarasin, Elise" userId="051ede2b-3008-44c0-bb19-c9bb04b8c5c9" providerId="ADAL" clId="{12E64382-46B8-481E-8836-032365448A60}" dt="2023-06-16T20:48:31.471" v="1657" actId="478"/>
          <ac:spMkLst>
            <pc:docMk/>
            <pc:sldMk cId="3164517048" sldId="1819"/>
            <ac:spMk id="4" creationId="{459814F0-1AB4-2867-4679-B957640ED244}"/>
          </ac:spMkLst>
        </pc:spChg>
        <pc:spChg chg="add del mod ord">
          <ac:chgData name="Sarasin, Elise" userId="051ede2b-3008-44c0-bb19-c9bb04b8c5c9" providerId="ADAL" clId="{12E64382-46B8-481E-8836-032365448A60}" dt="2023-06-16T20:49:09.629" v="1678" actId="478"/>
          <ac:spMkLst>
            <pc:docMk/>
            <pc:sldMk cId="3164517048" sldId="1819"/>
            <ac:spMk id="7" creationId="{10E3DFC0-A1C3-A627-02BD-BEBF005D0B59}"/>
          </ac:spMkLst>
        </pc:spChg>
        <pc:picChg chg="add mod">
          <ac:chgData name="Sarasin, Elise" userId="051ede2b-3008-44c0-bb19-c9bb04b8c5c9" providerId="ADAL" clId="{12E64382-46B8-481E-8836-032365448A60}" dt="2023-06-16T20:49:17.784" v="1682" actId="1076"/>
          <ac:picMkLst>
            <pc:docMk/>
            <pc:sldMk cId="3164517048" sldId="1819"/>
            <ac:picMk id="6" creationId="{DD992494-8CC2-257D-16C3-283FD9C946F5}"/>
          </ac:picMkLst>
        </pc:picChg>
      </pc:sldChg>
      <pc:sldChg chg="addSp delSp modSp mod">
        <pc:chgData name="Sarasin, Elise" userId="051ede2b-3008-44c0-bb19-c9bb04b8c5c9" providerId="ADAL" clId="{12E64382-46B8-481E-8836-032365448A60}" dt="2023-05-30T12:23:37.260" v="27" actId="1076"/>
        <pc:sldMkLst>
          <pc:docMk/>
          <pc:sldMk cId="3162231645" sldId="1822"/>
        </pc:sldMkLst>
        <pc:picChg chg="add mod">
          <ac:chgData name="Sarasin, Elise" userId="051ede2b-3008-44c0-bb19-c9bb04b8c5c9" providerId="ADAL" clId="{12E64382-46B8-481E-8836-032365448A60}" dt="2023-05-30T12:23:37.260" v="27" actId="1076"/>
          <ac:picMkLst>
            <pc:docMk/>
            <pc:sldMk cId="3162231645" sldId="1822"/>
            <ac:picMk id="4" creationId="{5511A51E-C9B0-B520-4E64-6EE8E400F98B}"/>
          </ac:picMkLst>
        </pc:picChg>
        <pc:picChg chg="del mod">
          <ac:chgData name="Sarasin, Elise" userId="051ede2b-3008-44c0-bb19-c9bb04b8c5c9" providerId="ADAL" clId="{12E64382-46B8-481E-8836-032365448A60}" dt="2023-05-30T12:21:35.797" v="13" actId="478"/>
          <ac:picMkLst>
            <pc:docMk/>
            <pc:sldMk cId="3162231645" sldId="1822"/>
            <ac:picMk id="12" creationId="{C48FCB14-817A-2F50-23A8-D6A580DA09FD}"/>
          </ac:picMkLst>
        </pc:picChg>
        <pc:picChg chg="del">
          <ac:chgData name="Sarasin, Elise" userId="051ede2b-3008-44c0-bb19-c9bb04b8c5c9" providerId="ADAL" clId="{12E64382-46B8-481E-8836-032365448A60}" dt="2023-05-30T12:23:05.884" v="20" actId="478"/>
          <ac:picMkLst>
            <pc:docMk/>
            <pc:sldMk cId="3162231645" sldId="1822"/>
            <ac:picMk id="13" creationId="{38AD5583-FCDA-8433-C3BA-05D8E11807C9}"/>
          </ac:picMkLst>
        </pc:picChg>
        <pc:picChg chg="add mod">
          <ac:chgData name="Sarasin, Elise" userId="051ede2b-3008-44c0-bb19-c9bb04b8c5c9" providerId="ADAL" clId="{12E64382-46B8-481E-8836-032365448A60}" dt="2023-05-30T12:23:36.203" v="26" actId="1076"/>
          <ac:picMkLst>
            <pc:docMk/>
            <pc:sldMk cId="3162231645" sldId="1822"/>
            <ac:picMk id="14" creationId="{C798FBEE-27BD-CDCD-EF1C-DD09DE9B32EB}"/>
          </ac:picMkLst>
        </pc:picChg>
      </pc:sldChg>
      <pc:sldChg chg="delSp mod delAnim delCm">
        <pc:chgData name="Sarasin, Elise" userId="051ede2b-3008-44c0-bb19-c9bb04b8c5c9" providerId="ADAL" clId="{12E64382-46B8-481E-8836-032365448A60}" dt="2023-06-02T15:17:12.527" v="1656" actId="478"/>
        <pc:sldMkLst>
          <pc:docMk/>
          <pc:sldMk cId="1497336871" sldId="1826"/>
        </pc:sldMkLst>
        <pc:spChg chg="del">
          <ac:chgData name="Sarasin, Elise" userId="051ede2b-3008-44c0-bb19-c9bb04b8c5c9" providerId="ADAL" clId="{12E64382-46B8-481E-8836-032365448A60}" dt="2023-06-02T15:17:12.527" v="1656" actId="478"/>
          <ac:spMkLst>
            <pc:docMk/>
            <pc:sldMk cId="1497336871" sldId="1826"/>
            <ac:spMk id="8" creationId="{F089DFC8-552C-EBC2-E6A0-0784D0D35FBB}"/>
          </ac:spMkLst>
        </pc:spChg>
        <pc:extLst>
          <p:ext xmlns:p="http://schemas.openxmlformats.org/presentationml/2006/main" uri="{D6D511B9-2390-475A-947B-AFAB55BFBCF1}">
            <pc226:cmChg xmlns:pc226="http://schemas.microsoft.com/office/powerpoint/2022/06/main/command" chg="del">
              <pc226:chgData name="Sarasin, Elise" userId="051ede2b-3008-44c0-bb19-c9bb04b8c5c9" providerId="ADAL" clId="{12E64382-46B8-481E-8836-032365448A60}" dt="2023-06-02T15:17:10.767" v="1655"/>
              <pc2:cmMkLst xmlns:pc2="http://schemas.microsoft.com/office/powerpoint/2019/9/main/command">
                <pc:docMk/>
                <pc:sldMk cId="1497336871" sldId="1826"/>
                <pc2:cmMk id="{6E27338E-4F2D-40BE-8736-7D8828179BDD}"/>
              </pc2:cmMkLst>
            </pc226:cmChg>
          </p:ext>
        </pc:extLst>
      </pc:sldChg>
      <pc:sldChg chg="addSp delSp modSp mod">
        <pc:chgData name="Sarasin, Elise" userId="051ede2b-3008-44c0-bb19-c9bb04b8c5c9" providerId="ADAL" clId="{12E64382-46B8-481E-8836-032365448A60}" dt="2023-05-30T12:27:11.203" v="44" actId="14100"/>
        <pc:sldMkLst>
          <pc:docMk/>
          <pc:sldMk cId="1765243826" sldId="1827"/>
        </pc:sldMkLst>
        <pc:spChg chg="del">
          <ac:chgData name="Sarasin, Elise" userId="051ede2b-3008-44c0-bb19-c9bb04b8c5c9" providerId="ADAL" clId="{12E64382-46B8-481E-8836-032365448A60}" dt="2023-05-30T12:27:01.287" v="38" actId="478"/>
          <ac:spMkLst>
            <pc:docMk/>
            <pc:sldMk cId="1765243826" sldId="1827"/>
            <ac:spMk id="7" creationId="{A18FBE0E-5A08-0D1C-B529-B5B868440D16}"/>
          </ac:spMkLst>
        </pc:spChg>
        <pc:picChg chg="add mod">
          <ac:chgData name="Sarasin, Elise" userId="051ede2b-3008-44c0-bb19-c9bb04b8c5c9" providerId="ADAL" clId="{12E64382-46B8-481E-8836-032365448A60}" dt="2023-05-30T12:27:11.203" v="44" actId="14100"/>
          <ac:picMkLst>
            <pc:docMk/>
            <pc:sldMk cId="1765243826" sldId="1827"/>
            <ac:picMk id="3" creationId="{D8BDFEB5-CD75-E0BF-6328-FA1A0BC9A346}"/>
          </ac:picMkLst>
        </pc:picChg>
        <pc:picChg chg="mod">
          <ac:chgData name="Sarasin, Elise" userId="051ede2b-3008-44c0-bb19-c9bb04b8c5c9" providerId="ADAL" clId="{12E64382-46B8-481E-8836-032365448A60}" dt="2023-05-30T12:27:07.815" v="42" actId="1076"/>
          <ac:picMkLst>
            <pc:docMk/>
            <pc:sldMk cId="1765243826" sldId="1827"/>
            <ac:picMk id="4" creationId="{88A93927-7A14-859B-162D-DD82F573E964}"/>
          </ac:picMkLst>
        </pc:picChg>
      </pc:sldChg>
      <pc:sldChg chg="del">
        <pc:chgData name="Sarasin, Elise" userId="051ede2b-3008-44c0-bb19-c9bb04b8c5c9" providerId="ADAL" clId="{12E64382-46B8-481E-8836-032365448A60}" dt="2023-05-30T12:28:09.400" v="45" actId="2696"/>
        <pc:sldMkLst>
          <pc:docMk/>
          <pc:sldMk cId="283426139" sldId="1837"/>
        </pc:sldMkLst>
      </pc:sldChg>
      <pc:sldChg chg="addSp modSp mod">
        <pc:chgData name="Sarasin, Elise" userId="051ede2b-3008-44c0-bb19-c9bb04b8c5c9" providerId="ADAL" clId="{12E64382-46B8-481E-8836-032365448A60}" dt="2023-05-30T12:26:19.214" v="37" actId="1076"/>
        <pc:sldMkLst>
          <pc:docMk/>
          <pc:sldMk cId="2760077525" sldId="1838"/>
        </pc:sldMkLst>
        <pc:picChg chg="add mod">
          <ac:chgData name="Sarasin, Elise" userId="051ede2b-3008-44c0-bb19-c9bb04b8c5c9" providerId="ADAL" clId="{12E64382-46B8-481E-8836-032365448A60}" dt="2023-05-30T12:26:19.214" v="37" actId="1076"/>
          <ac:picMkLst>
            <pc:docMk/>
            <pc:sldMk cId="2760077525" sldId="1838"/>
            <ac:picMk id="4" creationId="{25C8132A-6076-197C-722D-220EE93E0EFC}"/>
          </ac:picMkLst>
        </pc:picChg>
        <pc:picChg chg="mod ord">
          <ac:chgData name="Sarasin, Elise" userId="051ede2b-3008-44c0-bb19-c9bb04b8c5c9" providerId="ADAL" clId="{12E64382-46B8-481E-8836-032365448A60}" dt="2023-05-30T12:26:12.848" v="34" actId="1076"/>
          <ac:picMkLst>
            <pc:docMk/>
            <pc:sldMk cId="2760077525" sldId="1838"/>
            <ac:picMk id="8" creationId="{192AD667-A132-B292-B696-39A41FDF57EF}"/>
          </ac:picMkLst>
        </pc:picChg>
      </pc:sldChg>
      <pc:sldChg chg="addSp delSp modSp new mod modClrScheme modAnim chgLayout modNotesTx">
        <pc:chgData name="Sarasin, Elise" userId="051ede2b-3008-44c0-bb19-c9bb04b8c5c9" providerId="ADAL" clId="{12E64382-46B8-481E-8836-032365448A60}" dt="2023-05-30T20:02:54.146" v="653" actId="20577"/>
        <pc:sldMkLst>
          <pc:docMk/>
          <pc:sldMk cId="274149571" sldId="1840"/>
        </pc:sldMkLst>
        <pc:spChg chg="mod ord">
          <ac:chgData name="Sarasin, Elise" userId="051ede2b-3008-44c0-bb19-c9bb04b8c5c9" providerId="ADAL" clId="{12E64382-46B8-481E-8836-032365448A60}" dt="2023-05-30T19:34:31.084" v="480" actId="700"/>
          <ac:spMkLst>
            <pc:docMk/>
            <pc:sldMk cId="274149571" sldId="1840"/>
            <ac:spMk id="2" creationId="{355268C4-CB0D-3DB0-3219-B0B24ECC512C}"/>
          </ac:spMkLst>
        </pc:spChg>
        <pc:spChg chg="del mod">
          <ac:chgData name="Sarasin, Elise" userId="051ede2b-3008-44c0-bb19-c9bb04b8c5c9" providerId="ADAL" clId="{12E64382-46B8-481E-8836-032365448A60}" dt="2023-05-30T19:29:31.394" v="338" actId="478"/>
          <ac:spMkLst>
            <pc:docMk/>
            <pc:sldMk cId="274149571" sldId="1840"/>
            <ac:spMk id="3" creationId="{C96C00B5-A738-D632-6CDB-FBC7ACC29458}"/>
          </ac:spMkLst>
        </pc:spChg>
        <pc:spChg chg="add mod ord">
          <ac:chgData name="Sarasin, Elise" userId="051ede2b-3008-44c0-bb19-c9bb04b8c5c9" providerId="ADAL" clId="{12E64382-46B8-481E-8836-032365448A60}" dt="2023-05-30T19:38:51.780" v="569" actId="404"/>
          <ac:spMkLst>
            <pc:docMk/>
            <pc:sldMk cId="274149571" sldId="1840"/>
            <ac:spMk id="13" creationId="{E43D71AD-8049-5CBF-3391-CC1FF9BD342D}"/>
          </ac:spMkLst>
        </pc:spChg>
        <pc:spChg chg="add mod ord">
          <ac:chgData name="Sarasin, Elise" userId="051ede2b-3008-44c0-bb19-c9bb04b8c5c9" providerId="ADAL" clId="{12E64382-46B8-481E-8836-032365448A60}" dt="2023-05-30T20:02:54.146" v="653" actId="20577"/>
          <ac:spMkLst>
            <pc:docMk/>
            <pc:sldMk cId="274149571" sldId="1840"/>
            <ac:spMk id="14" creationId="{233D9ABE-0B39-8F6C-9B74-E401F7520779}"/>
          </ac:spMkLst>
        </pc:spChg>
        <pc:spChg chg="mod">
          <ac:chgData name="Sarasin, Elise" userId="051ede2b-3008-44c0-bb19-c9bb04b8c5c9" providerId="ADAL" clId="{12E64382-46B8-481E-8836-032365448A60}" dt="2023-05-30T19:42:48.184" v="620" actId="27803"/>
          <ac:spMkLst>
            <pc:docMk/>
            <pc:sldMk cId="274149571" sldId="1840"/>
            <ac:spMk id="23" creationId="{1BCCC9F0-7DF3-0777-056F-1119DBFE23C0}"/>
          </ac:spMkLst>
        </pc:spChg>
        <pc:spChg chg="mod">
          <ac:chgData name="Sarasin, Elise" userId="051ede2b-3008-44c0-bb19-c9bb04b8c5c9" providerId="ADAL" clId="{12E64382-46B8-481E-8836-032365448A60}" dt="2023-05-30T19:42:48.184" v="620" actId="27803"/>
          <ac:spMkLst>
            <pc:docMk/>
            <pc:sldMk cId="274149571" sldId="1840"/>
            <ac:spMk id="24" creationId="{9D28E082-8490-A7A7-5BF5-FC33049C9420}"/>
          </ac:spMkLst>
        </pc:spChg>
        <pc:spChg chg="mod">
          <ac:chgData name="Sarasin, Elise" userId="051ede2b-3008-44c0-bb19-c9bb04b8c5c9" providerId="ADAL" clId="{12E64382-46B8-481E-8836-032365448A60}" dt="2023-05-30T19:42:48.184" v="620" actId="27803"/>
          <ac:spMkLst>
            <pc:docMk/>
            <pc:sldMk cId="274149571" sldId="1840"/>
            <ac:spMk id="26" creationId="{575E58FF-7178-E8E9-7EDA-8DFCDB9DF2DD}"/>
          </ac:spMkLst>
        </pc:spChg>
        <pc:spChg chg="mod">
          <ac:chgData name="Sarasin, Elise" userId="051ede2b-3008-44c0-bb19-c9bb04b8c5c9" providerId="ADAL" clId="{12E64382-46B8-481E-8836-032365448A60}" dt="2023-05-30T19:42:48.184" v="620" actId="27803"/>
          <ac:spMkLst>
            <pc:docMk/>
            <pc:sldMk cId="274149571" sldId="1840"/>
            <ac:spMk id="27" creationId="{0E623035-5177-4213-92D2-0B3E3A1711FF}"/>
          </ac:spMkLst>
        </pc:spChg>
        <pc:grpChg chg="mod">
          <ac:chgData name="Sarasin, Elise" userId="051ede2b-3008-44c0-bb19-c9bb04b8c5c9" providerId="ADAL" clId="{12E64382-46B8-481E-8836-032365448A60}" dt="2023-05-30T19:42:52.643" v="622" actId="1076"/>
          <ac:grpSpMkLst>
            <pc:docMk/>
            <pc:sldMk cId="274149571" sldId="1840"/>
            <ac:grpSpMk id="22" creationId="{A2D3CDF4-8A14-45BC-A8E1-0B2063394331}"/>
          </ac:grpSpMkLst>
        </pc:grpChg>
        <pc:grpChg chg="mod">
          <ac:chgData name="Sarasin, Elise" userId="051ede2b-3008-44c0-bb19-c9bb04b8c5c9" providerId="ADAL" clId="{12E64382-46B8-481E-8836-032365448A60}" dt="2023-05-30T19:42:48.184" v="620" actId="27803"/>
          <ac:grpSpMkLst>
            <pc:docMk/>
            <pc:sldMk cId="274149571" sldId="1840"/>
            <ac:grpSpMk id="25" creationId="{951EA338-5407-A7B9-EA87-ADB58DADD3A6}"/>
          </ac:grpSpMkLst>
        </pc:grpChg>
        <pc:picChg chg="add del mod">
          <ac:chgData name="Sarasin, Elise" userId="051ede2b-3008-44c0-bb19-c9bb04b8c5c9" providerId="ADAL" clId="{12E64382-46B8-481E-8836-032365448A60}" dt="2023-05-30T19:42:53.174" v="623" actId="27803"/>
          <ac:picMkLst>
            <pc:docMk/>
            <pc:sldMk cId="274149571" sldId="1840"/>
            <ac:picMk id="5" creationId="{5E057D10-6E03-4EB4-0B64-6E1FDB71809C}"/>
          </ac:picMkLst>
        </pc:picChg>
        <pc:picChg chg="add del mod">
          <ac:chgData name="Sarasin, Elise" userId="051ede2b-3008-44c0-bb19-c9bb04b8c5c9" providerId="ADAL" clId="{12E64382-46B8-481E-8836-032365448A60}" dt="2023-05-30T19:35:15.811" v="500" actId="478"/>
          <ac:picMkLst>
            <pc:docMk/>
            <pc:sldMk cId="274149571" sldId="1840"/>
            <ac:picMk id="7" creationId="{92DE43C2-C774-F8C3-0A76-598B1DE01044}"/>
          </ac:picMkLst>
        </pc:picChg>
        <pc:picChg chg="add mod">
          <ac:chgData name="Sarasin, Elise" userId="051ede2b-3008-44c0-bb19-c9bb04b8c5c9" providerId="ADAL" clId="{12E64382-46B8-481E-8836-032365448A60}" dt="2023-05-30T19:38:54.984" v="570" actId="1076"/>
          <ac:picMkLst>
            <pc:docMk/>
            <pc:sldMk cId="274149571" sldId="1840"/>
            <ac:picMk id="9" creationId="{3E00A448-9AE0-4FD8-5DCF-19F47A56968C}"/>
          </ac:picMkLst>
        </pc:picChg>
        <pc:picChg chg="add del mod">
          <ac:chgData name="Sarasin, Elise" userId="051ede2b-3008-44c0-bb19-c9bb04b8c5c9" providerId="ADAL" clId="{12E64382-46B8-481E-8836-032365448A60}" dt="2023-05-30T19:32:24.587" v="462" actId="478"/>
          <ac:picMkLst>
            <pc:docMk/>
            <pc:sldMk cId="274149571" sldId="1840"/>
            <ac:picMk id="11" creationId="{72948879-44E1-1D71-7C6B-8E8878B70E21}"/>
          </ac:picMkLst>
        </pc:picChg>
        <pc:picChg chg="add del mod">
          <ac:chgData name="Sarasin, Elise" userId="051ede2b-3008-44c0-bb19-c9bb04b8c5c9" providerId="ADAL" clId="{12E64382-46B8-481E-8836-032365448A60}" dt="2023-05-30T19:34:54.409" v="495" actId="478"/>
          <ac:picMkLst>
            <pc:docMk/>
            <pc:sldMk cId="274149571" sldId="1840"/>
            <ac:picMk id="16" creationId="{A140B296-1B65-5D00-25B8-009C4940FC94}"/>
          </ac:picMkLst>
        </pc:picChg>
        <pc:picChg chg="add del mod">
          <ac:chgData name="Sarasin, Elise" userId="051ede2b-3008-44c0-bb19-c9bb04b8c5c9" providerId="ADAL" clId="{12E64382-46B8-481E-8836-032365448A60}" dt="2023-05-30T19:32:21.164" v="460" actId="478"/>
          <ac:picMkLst>
            <pc:docMk/>
            <pc:sldMk cId="274149571" sldId="1840"/>
            <ac:picMk id="18" creationId="{F524A04F-85DF-0C0E-9195-B327CE868659}"/>
          </ac:picMkLst>
        </pc:picChg>
        <pc:picChg chg="add mod">
          <ac:chgData name="Sarasin, Elise" userId="051ede2b-3008-44c0-bb19-c9bb04b8c5c9" providerId="ADAL" clId="{12E64382-46B8-481E-8836-032365448A60}" dt="2023-05-30T19:39:10.189" v="574" actId="27957"/>
          <ac:picMkLst>
            <pc:docMk/>
            <pc:sldMk cId="274149571" sldId="1840"/>
            <ac:picMk id="20" creationId="{F226B8CE-8A95-5C47-34F5-C21315558FD8}"/>
          </ac:picMkLst>
        </pc:picChg>
        <pc:picChg chg="add del mod">
          <ac:chgData name="Sarasin, Elise" userId="051ede2b-3008-44c0-bb19-c9bb04b8c5c9" providerId="ADAL" clId="{12E64382-46B8-481E-8836-032365448A60}" dt="2023-05-30T19:42:53.174" v="623" actId="27803"/>
          <ac:picMkLst>
            <pc:docMk/>
            <pc:sldMk cId="274149571" sldId="1840"/>
            <ac:picMk id="21" creationId="{D719A1F3-D6C0-81BB-4738-645344B8A041}"/>
          </ac:picMkLst>
        </pc:picChg>
      </pc:sldChg>
      <pc:sldChg chg="new del">
        <pc:chgData name="Sarasin, Elise" userId="051ede2b-3008-44c0-bb19-c9bb04b8c5c9" providerId="ADAL" clId="{12E64382-46B8-481E-8836-032365448A60}" dt="2023-05-30T14:08:26.088" v="47" actId="680"/>
        <pc:sldMkLst>
          <pc:docMk/>
          <pc:sldMk cId="3445218485" sldId="1840"/>
        </pc:sldMkLst>
      </pc:sldChg>
      <pc:sldChg chg="addSp delSp modSp new mod modAnim">
        <pc:chgData name="Sarasin, Elise" userId="051ede2b-3008-44c0-bb19-c9bb04b8c5c9" providerId="ADAL" clId="{12E64382-46B8-481E-8836-032365448A60}" dt="2023-06-21T18:27:50.263" v="2366"/>
        <pc:sldMkLst>
          <pc:docMk/>
          <pc:sldMk cId="3858115998" sldId="1841"/>
        </pc:sldMkLst>
        <pc:spChg chg="mod">
          <ac:chgData name="Sarasin, Elise" userId="051ede2b-3008-44c0-bb19-c9bb04b8c5c9" providerId="ADAL" clId="{12E64382-46B8-481E-8836-032365448A60}" dt="2023-05-31T18:33:13.364" v="1249" actId="20577"/>
          <ac:spMkLst>
            <pc:docMk/>
            <pc:sldMk cId="3858115998" sldId="1841"/>
            <ac:spMk id="2" creationId="{00E9EC20-03B3-622D-3204-45CC7020BE92}"/>
          </ac:spMkLst>
        </pc:spChg>
        <pc:spChg chg="del">
          <ac:chgData name="Sarasin, Elise" userId="051ede2b-3008-44c0-bb19-c9bb04b8c5c9" providerId="ADAL" clId="{12E64382-46B8-481E-8836-032365448A60}" dt="2023-06-21T17:58:23.638" v="1714" actId="478"/>
          <ac:spMkLst>
            <pc:docMk/>
            <pc:sldMk cId="3858115998" sldId="1841"/>
            <ac:spMk id="3" creationId="{7C887429-4D99-215E-3707-18C82296C3CB}"/>
          </ac:spMkLst>
        </pc:spChg>
        <pc:spChg chg="add mod">
          <ac:chgData name="Sarasin, Elise" userId="051ede2b-3008-44c0-bb19-c9bb04b8c5c9" providerId="ADAL" clId="{12E64382-46B8-481E-8836-032365448A60}" dt="2023-06-21T18:12:16.631" v="1826" actId="20577"/>
          <ac:spMkLst>
            <pc:docMk/>
            <pc:sldMk cId="3858115998" sldId="1841"/>
            <ac:spMk id="4" creationId="{46EF77BA-69AC-51E0-7888-77460906B10F}"/>
          </ac:spMkLst>
        </pc:spChg>
        <pc:spChg chg="add del mod">
          <ac:chgData name="Sarasin, Elise" userId="051ede2b-3008-44c0-bb19-c9bb04b8c5c9" providerId="ADAL" clId="{12E64382-46B8-481E-8836-032365448A60}" dt="2023-06-21T17:58:20.932" v="1713" actId="478"/>
          <ac:spMkLst>
            <pc:docMk/>
            <pc:sldMk cId="3858115998" sldId="1841"/>
            <ac:spMk id="6" creationId="{5A9D1BCC-DDC1-6157-2608-1A7449D2CC52}"/>
          </ac:spMkLst>
        </pc:spChg>
        <pc:spChg chg="add mod">
          <ac:chgData name="Sarasin, Elise" userId="051ede2b-3008-44c0-bb19-c9bb04b8c5c9" providerId="ADAL" clId="{12E64382-46B8-481E-8836-032365448A60}" dt="2023-06-21T18:16:03.462" v="2100" actId="20577"/>
          <ac:spMkLst>
            <pc:docMk/>
            <pc:sldMk cId="3858115998" sldId="1841"/>
            <ac:spMk id="16" creationId="{36D9FDEE-1801-0AD2-77B8-883B0812332C}"/>
          </ac:spMkLst>
        </pc:spChg>
        <pc:spChg chg="add mod">
          <ac:chgData name="Sarasin, Elise" userId="051ede2b-3008-44c0-bb19-c9bb04b8c5c9" providerId="ADAL" clId="{12E64382-46B8-481E-8836-032365448A60}" dt="2023-06-21T18:19:12.887" v="2117" actId="14100"/>
          <ac:spMkLst>
            <pc:docMk/>
            <pc:sldMk cId="3858115998" sldId="1841"/>
            <ac:spMk id="20" creationId="{D3F05D5E-54F9-E862-2B60-2D0C9E7F0319}"/>
          </ac:spMkLst>
        </pc:spChg>
        <pc:spChg chg="add mod">
          <ac:chgData name="Sarasin, Elise" userId="051ede2b-3008-44c0-bb19-c9bb04b8c5c9" providerId="ADAL" clId="{12E64382-46B8-481E-8836-032365448A60}" dt="2023-06-21T18:15:17.034" v="1996" actId="164"/>
          <ac:spMkLst>
            <pc:docMk/>
            <pc:sldMk cId="3858115998" sldId="1841"/>
            <ac:spMk id="22" creationId="{E4254C99-AE6E-6BE7-EAD6-73387CB347AE}"/>
          </ac:spMkLst>
        </pc:spChg>
        <pc:spChg chg="add mod">
          <ac:chgData name="Sarasin, Elise" userId="051ede2b-3008-44c0-bb19-c9bb04b8c5c9" providerId="ADAL" clId="{12E64382-46B8-481E-8836-032365448A60}" dt="2023-06-21T18:27:05.709" v="2364" actId="20577"/>
          <ac:spMkLst>
            <pc:docMk/>
            <pc:sldMk cId="3858115998" sldId="1841"/>
            <ac:spMk id="24" creationId="{D9BEA28B-99F1-9F46-1E31-DA7E5FA50457}"/>
          </ac:spMkLst>
        </pc:spChg>
        <pc:grpChg chg="add mod">
          <ac:chgData name="Sarasin, Elise" userId="051ede2b-3008-44c0-bb19-c9bb04b8c5c9" providerId="ADAL" clId="{12E64382-46B8-481E-8836-032365448A60}" dt="2023-06-21T18:11:40.996" v="1790" actId="14100"/>
          <ac:grpSpMkLst>
            <pc:docMk/>
            <pc:sldMk cId="3858115998" sldId="1841"/>
            <ac:grpSpMk id="15" creationId="{4C8773BB-3B78-84A4-6563-3C3A233D5D24}"/>
          </ac:grpSpMkLst>
        </pc:grpChg>
        <pc:grpChg chg="add mod">
          <ac:chgData name="Sarasin, Elise" userId="051ede2b-3008-44c0-bb19-c9bb04b8c5c9" providerId="ADAL" clId="{12E64382-46B8-481E-8836-032365448A60}" dt="2023-06-21T18:15:17.034" v="1996" actId="164"/>
          <ac:grpSpMkLst>
            <pc:docMk/>
            <pc:sldMk cId="3858115998" sldId="1841"/>
            <ac:grpSpMk id="23" creationId="{696A2D17-C5F5-30D8-F9CD-673059442927}"/>
          </ac:grpSpMkLst>
        </pc:grpChg>
        <pc:graphicFrameChg chg="add mod modGraphic">
          <ac:chgData name="Sarasin, Elise" userId="051ede2b-3008-44c0-bb19-c9bb04b8c5c9" providerId="ADAL" clId="{12E64382-46B8-481E-8836-032365448A60}" dt="2023-06-21T18:27:23.041" v="2365" actId="1076"/>
          <ac:graphicFrameMkLst>
            <pc:docMk/>
            <pc:sldMk cId="3858115998" sldId="1841"/>
            <ac:graphicFrameMk id="27" creationId="{58ED5EF6-B3D3-AD4B-0963-3697A0260763}"/>
          </ac:graphicFrameMkLst>
        </pc:graphicFrameChg>
        <pc:picChg chg="add mod">
          <ac:chgData name="Sarasin, Elise" userId="051ede2b-3008-44c0-bb19-c9bb04b8c5c9" providerId="ADAL" clId="{12E64382-46B8-481E-8836-032365448A60}" dt="2023-06-21T18:12:22.395" v="1827" actId="1076"/>
          <ac:picMkLst>
            <pc:docMk/>
            <pc:sldMk cId="3858115998" sldId="1841"/>
            <ac:picMk id="5" creationId="{2B7E082C-5EB1-04C8-5645-A09689807912}"/>
          </ac:picMkLst>
        </pc:picChg>
        <pc:picChg chg="add mod">
          <ac:chgData name="Sarasin, Elise" userId="051ede2b-3008-44c0-bb19-c9bb04b8c5c9" providerId="ADAL" clId="{12E64382-46B8-481E-8836-032365448A60}" dt="2023-06-21T18:11:27.310" v="1789" actId="1076"/>
          <ac:picMkLst>
            <pc:docMk/>
            <pc:sldMk cId="3858115998" sldId="1841"/>
            <ac:picMk id="8" creationId="{F2A39429-58F2-15C8-4DD9-C66F29F1A9B5}"/>
          </ac:picMkLst>
        </pc:picChg>
        <pc:picChg chg="add mod">
          <ac:chgData name="Sarasin, Elise" userId="051ede2b-3008-44c0-bb19-c9bb04b8c5c9" providerId="ADAL" clId="{12E64382-46B8-481E-8836-032365448A60}" dt="2023-06-21T18:11:25.427" v="1788" actId="1076"/>
          <ac:picMkLst>
            <pc:docMk/>
            <pc:sldMk cId="3858115998" sldId="1841"/>
            <ac:picMk id="10" creationId="{9D6F3F2F-64B9-A248-45C9-669A868120D4}"/>
          </ac:picMkLst>
        </pc:picChg>
        <pc:picChg chg="add del mod">
          <ac:chgData name="Sarasin, Elise" userId="051ede2b-3008-44c0-bb19-c9bb04b8c5c9" providerId="ADAL" clId="{12E64382-46B8-481E-8836-032365448A60}" dt="2023-06-21T18:03:06.816" v="1730" actId="478"/>
          <ac:picMkLst>
            <pc:docMk/>
            <pc:sldMk cId="3858115998" sldId="1841"/>
            <ac:picMk id="12" creationId="{2C4C172E-9317-977C-C5E4-6F7CAB6E91AA}"/>
          </ac:picMkLst>
        </pc:picChg>
        <pc:picChg chg="add mod">
          <ac:chgData name="Sarasin, Elise" userId="051ede2b-3008-44c0-bb19-c9bb04b8c5c9" providerId="ADAL" clId="{12E64382-46B8-481E-8836-032365448A60}" dt="2023-06-21T18:11:25.427" v="1788" actId="1076"/>
          <ac:picMkLst>
            <pc:docMk/>
            <pc:sldMk cId="3858115998" sldId="1841"/>
            <ac:picMk id="14" creationId="{75DFA13E-93CD-242D-4D60-E3323FED0D0A}"/>
          </ac:picMkLst>
        </pc:picChg>
        <pc:picChg chg="add del mod">
          <ac:chgData name="Sarasin, Elise" userId="051ede2b-3008-44c0-bb19-c9bb04b8c5c9" providerId="ADAL" clId="{12E64382-46B8-481E-8836-032365448A60}" dt="2023-06-21T18:14:59.332" v="1994" actId="478"/>
          <ac:picMkLst>
            <pc:docMk/>
            <pc:sldMk cId="3858115998" sldId="1841"/>
            <ac:picMk id="18" creationId="{A6E9172E-4E02-5469-0E86-9A4AD521C91D}"/>
          </ac:picMkLst>
        </pc:picChg>
        <pc:picChg chg="add mod">
          <ac:chgData name="Sarasin, Elise" userId="051ede2b-3008-44c0-bb19-c9bb04b8c5c9" providerId="ADAL" clId="{12E64382-46B8-481E-8836-032365448A60}" dt="2023-06-21T18:16:26.478" v="2101" actId="14100"/>
          <ac:picMkLst>
            <pc:docMk/>
            <pc:sldMk cId="3858115998" sldId="1841"/>
            <ac:picMk id="19" creationId="{8900BB96-B206-43AD-7D43-2BE9F0307611}"/>
          </ac:picMkLst>
        </pc:picChg>
        <pc:picChg chg="add mod">
          <ac:chgData name="Sarasin, Elise" userId="051ede2b-3008-44c0-bb19-c9bb04b8c5c9" providerId="ADAL" clId="{12E64382-46B8-481E-8836-032365448A60}" dt="2023-06-21T18:16:26.478" v="2101" actId="14100"/>
          <ac:picMkLst>
            <pc:docMk/>
            <pc:sldMk cId="3858115998" sldId="1841"/>
            <ac:picMk id="21" creationId="{14620AD7-9A71-E910-97C6-4E5D7479C3D5}"/>
          </ac:picMkLst>
        </pc:picChg>
        <pc:picChg chg="add del mod">
          <ac:chgData name="Sarasin, Elise" userId="051ede2b-3008-44c0-bb19-c9bb04b8c5c9" providerId="ADAL" clId="{12E64382-46B8-481E-8836-032365448A60}" dt="2023-06-21T18:23:57.599" v="2287" actId="478"/>
          <ac:picMkLst>
            <pc:docMk/>
            <pc:sldMk cId="3858115998" sldId="1841"/>
            <ac:picMk id="26" creationId="{EB40C892-55AF-FC4D-EDDC-8A18A9BD8303}"/>
          </ac:picMkLst>
        </pc:picChg>
        <pc:picChg chg="add mod">
          <ac:chgData name="Sarasin, Elise" userId="051ede2b-3008-44c0-bb19-c9bb04b8c5c9" providerId="ADAL" clId="{12E64382-46B8-481E-8836-032365448A60}" dt="2023-06-21T18:26:57.573" v="2362" actId="1076"/>
          <ac:picMkLst>
            <pc:docMk/>
            <pc:sldMk cId="3858115998" sldId="1841"/>
            <ac:picMk id="1026" creationId="{493C0B41-0602-37F3-FAE2-3F7F00291348}"/>
          </ac:picMkLst>
        </pc:picChg>
      </pc:sldChg>
    </pc:docChg>
  </pc:docChgLst>
  <pc:docChgLst>
    <pc:chgData name="Sarasin, Elise" userId="051ede2b-3008-44c0-bb19-c9bb04b8c5c9" providerId="ADAL" clId="{CF9F652B-C7E2-46AC-AC15-9D3474830F0A}"/>
    <pc:docChg chg="undo custSel addSld delSld modSld modSection">
      <pc:chgData name="Sarasin, Elise" userId="051ede2b-3008-44c0-bb19-c9bb04b8c5c9" providerId="ADAL" clId="{CF9F652B-C7E2-46AC-AC15-9D3474830F0A}" dt="2024-05-23T14:57:31.049" v="2576"/>
      <pc:docMkLst>
        <pc:docMk/>
      </pc:docMkLst>
      <pc:sldChg chg="modSp mod">
        <pc:chgData name="Sarasin, Elise" userId="051ede2b-3008-44c0-bb19-c9bb04b8c5c9" providerId="ADAL" clId="{CF9F652B-C7E2-46AC-AC15-9D3474830F0A}" dt="2024-05-23T13:44:29.915" v="0" actId="1076"/>
        <pc:sldMkLst>
          <pc:docMk/>
          <pc:sldMk cId="3929194274" sldId="334"/>
        </pc:sldMkLst>
        <pc:spChg chg="mod">
          <ac:chgData name="Sarasin, Elise" userId="051ede2b-3008-44c0-bb19-c9bb04b8c5c9" providerId="ADAL" clId="{CF9F652B-C7E2-46AC-AC15-9D3474830F0A}" dt="2024-05-23T13:44:29.915" v="0" actId="1076"/>
          <ac:spMkLst>
            <pc:docMk/>
            <pc:sldMk cId="3929194274" sldId="334"/>
            <ac:spMk id="3" creationId="{08C6C527-E6DE-0418-C392-0775D8FD3EE2}"/>
          </ac:spMkLst>
        </pc:spChg>
      </pc:sldChg>
      <pc:sldChg chg="modSp mod">
        <pc:chgData name="Sarasin, Elise" userId="051ede2b-3008-44c0-bb19-c9bb04b8c5c9" providerId="ADAL" clId="{CF9F652B-C7E2-46AC-AC15-9D3474830F0A}" dt="2024-05-23T13:48:32.625" v="277" actId="1076"/>
        <pc:sldMkLst>
          <pc:docMk/>
          <pc:sldMk cId="2937838435" sldId="1316"/>
        </pc:sldMkLst>
        <pc:spChg chg="mod">
          <ac:chgData name="Sarasin, Elise" userId="051ede2b-3008-44c0-bb19-c9bb04b8c5c9" providerId="ADAL" clId="{CF9F652B-C7E2-46AC-AC15-9D3474830F0A}" dt="2024-05-23T13:48:32.625" v="277" actId="1076"/>
          <ac:spMkLst>
            <pc:docMk/>
            <pc:sldMk cId="2937838435" sldId="1316"/>
            <ac:spMk id="11" creationId="{E2F2996F-DCF3-B82F-C9C4-1E0F40429510}"/>
          </ac:spMkLst>
        </pc:spChg>
      </pc:sldChg>
      <pc:sldChg chg="addSp modSp mod modAnim">
        <pc:chgData name="Sarasin, Elise" userId="051ede2b-3008-44c0-bb19-c9bb04b8c5c9" providerId="ADAL" clId="{CF9F652B-C7E2-46AC-AC15-9D3474830F0A}" dt="2024-05-23T14:40:38.376" v="2479" actId="1076"/>
        <pc:sldMkLst>
          <pc:docMk/>
          <pc:sldMk cId="4149186321" sldId="1523"/>
        </pc:sldMkLst>
        <pc:spChg chg="add mod">
          <ac:chgData name="Sarasin, Elise" userId="051ede2b-3008-44c0-bb19-c9bb04b8c5c9" providerId="ADAL" clId="{CF9F652B-C7E2-46AC-AC15-9D3474830F0A}" dt="2024-05-23T14:31:37.834" v="2477" actId="1076"/>
          <ac:spMkLst>
            <pc:docMk/>
            <pc:sldMk cId="4149186321" sldId="1523"/>
            <ac:spMk id="13" creationId="{98392651-141F-AD84-6C60-C0EB6FA734A0}"/>
          </ac:spMkLst>
        </pc:spChg>
        <pc:picChg chg="add mod">
          <ac:chgData name="Sarasin, Elise" userId="051ede2b-3008-44c0-bb19-c9bb04b8c5c9" providerId="ADAL" clId="{CF9F652B-C7E2-46AC-AC15-9D3474830F0A}" dt="2024-05-23T14:31:12.145" v="2438" actId="1076"/>
          <ac:picMkLst>
            <pc:docMk/>
            <pc:sldMk cId="4149186321" sldId="1523"/>
            <ac:picMk id="5" creationId="{01029AEA-975D-2A82-51D6-E44420EF978A}"/>
          </ac:picMkLst>
        </pc:picChg>
        <pc:picChg chg="add mod">
          <ac:chgData name="Sarasin, Elise" userId="051ede2b-3008-44c0-bb19-c9bb04b8c5c9" providerId="ADAL" clId="{CF9F652B-C7E2-46AC-AC15-9D3474830F0A}" dt="2024-05-23T14:40:38.376" v="2479" actId="1076"/>
          <ac:picMkLst>
            <pc:docMk/>
            <pc:sldMk cId="4149186321" sldId="1523"/>
            <ac:picMk id="14" creationId="{8C55E357-D928-CF8C-7FBE-9BE7C4C3AD34}"/>
          </ac:picMkLst>
        </pc:picChg>
        <pc:picChg chg="add mod">
          <ac:chgData name="Sarasin, Elise" userId="051ede2b-3008-44c0-bb19-c9bb04b8c5c9" providerId="ADAL" clId="{CF9F652B-C7E2-46AC-AC15-9D3474830F0A}" dt="2024-05-23T14:40:38.376" v="2479" actId="1076"/>
          <ac:picMkLst>
            <pc:docMk/>
            <pc:sldMk cId="4149186321" sldId="1523"/>
            <ac:picMk id="15" creationId="{9E3B4017-C399-467B-F300-A9833CAE108D}"/>
          </ac:picMkLst>
        </pc:picChg>
      </pc:sldChg>
      <pc:sldChg chg="addSp delSp modSp mod">
        <pc:chgData name="Sarasin, Elise" userId="051ede2b-3008-44c0-bb19-c9bb04b8c5c9" providerId="ADAL" clId="{CF9F652B-C7E2-46AC-AC15-9D3474830F0A}" dt="2024-05-23T13:52:16.817" v="314" actId="1076"/>
        <pc:sldMkLst>
          <pc:docMk/>
          <pc:sldMk cId="2888526886" sldId="1556"/>
        </pc:sldMkLst>
        <pc:graphicFrameChg chg="modGraphic">
          <ac:chgData name="Sarasin, Elise" userId="051ede2b-3008-44c0-bb19-c9bb04b8c5c9" providerId="ADAL" clId="{CF9F652B-C7E2-46AC-AC15-9D3474830F0A}" dt="2024-05-23T13:52:12.505" v="309" actId="14734"/>
          <ac:graphicFrameMkLst>
            <pc:docMk/>
            <pc:sldMk cId="2888526886" sldId="1556"/>
            <ac:graphicFrameMk id="5" creationId="{C3FD35C0-89F5-3E73-91B8-5352278A1DF9}"/>
          </ac:graphicFrameMkLst>
        </pc:graphicFrameChg>
        <pc:picChg chg="add del mod">
          <ac:chgData name="Sarasin, Elise" userId="051ede2b-3008-44c0-bb19-c9bb04b8c5c9" providerId="ADAL" clId="{CF9F652B-C7E2-46AC-AC15-9D3474830F0A}" dt="2024-05-23T13:52:16.817" v="314" actId="1076"/>
          <ac:picMkLst>
            <pc:docMk/>
            <pc:sldMk cId="2888526886" sldId="1556"/>
            <ac:picMk id="3" creationId="{522A117B-1636-06DF-FE69-76CB87582001}"/>
          </ac:picMkLst>
        </pc:picChg>
      </pc:sldChg>
      <pc:sldChg chg="addSp delSp mod">
        <pc:chgData name="Sarasin, Elise" userId="051ede2b-3008-44c0-bb19-c9bb04b8c5c9" providerId="ADAL" clId="{CF9F652B-C7E2-46AC-AC15-9D3474830F0A}" dt="2024-05-23T14:30:05.664" v="2426" actId="478"/>
        <pc:sldMkLst>
          <pc:docMk/>
          <pc:sldMk cId="1864066153" sldId="1597"/>
        </pc:sldMkLst>
        <pc:picChg chg="add del">
          <ac:chgData name="Sarasin, Elise" userId="051ede2b-3008-44c0-bb19-c9bb04b8c5c9" providerId="ADAL" clId="{CF9F652B-C7E2-46AC-AC15-9D3474830F0A}" dt="2024-05-23T14:30:05.664" v="2426" actId="478"/>
          <ac:picMkLst>
            <pc:docMk/>
            <pc:sldMk cId="1864066153" sldId="1597"/>
            <ac:picMk id="3" creationId="{70D95509-C390-038C-0F5F-6E0F9635C1DB}"/>
          </ac:picMkLst>
        </pc:picChg>
      </pc:sldChg>
      <pc:sldChg chg="addSp delSp modSp mod delAnim modAnim">
        <pc:chgData name="Sarasin, Elise" userId="051ede2b-3008-44c0-bb19-c9bb04b8c5c9" providerId="ADAL" clId="{CF9F652B-C7E2-46AC-AC15-9D3474830F0A}" dt="2024-05-23T14:29:54.250" v="2424" actId="1076"/>
        <pc:sldMkLst>
          <pc:docMk/>
          <pc:sldMk cId="2160294811" sldId="1598"/>
        </pc:sldMkLst>
        <pc:grpChg chg="del">
          <ac:chgData name="Sarasin, Elise" userId="051ede2b-3008-44c0-bb19-c9bb04b8c5c9" providerId="ADAL" clId="{CF9F652B-C7E2-46AC-AC15-9D3474830F0A}" dt="2024-05-23T14:29:43.721" v="2418" actId="478"/>
          <ac:grpSpMkLst>
            <pc:docMk/>
            <pc:sldMk cId="2160294811" sldId="1598"/>
            <ac:grpSpMk id="4" creationId="{6DCD29E9-E05E-4BCD-89DC-1B70542FE970}"/>
          </ac:grpSpMkLst>
        </pc:grpChg>
        <pc:picChg chg="add mod">
          <ac:chgData name="Sarasin, Elise" userId="051ede2b-3008-44c0-bb19-c9bb04b8c5c9" providerId="ADAL" clId="{CF9F652B-C7E2-46AC-AC15-9D3474830F0A}" dt="2024-05-23T14:29:54.250" v="2424" actId="1076"/>
          <ac:picMkLst>
            <pc:docMk/>
            <pc:sldMk cId="2160294811" sldId="1598"/>
            <ac:picMk id="2" creationId="{40AB1611-5CD7-21C6-AFFE-40E398F4EE2F}"/>
          </ac:picMkLst>
        </pc:picChg>
      </pc:sldChg>
      <pc:sldChg chg="del">
        <pc:chgData name="Sarasin, Elise" userId="051ede2b-3008-44c0-bb19-c9bb04b8c5c9" providerId="ADAL" clId="{CF9F652B-C7E2-46AC-AC15-9D3474830F0A}" dt="2024-05-23T14:45:06.503" v="2486" actId="47"/>
        <pc:sldMkLst>
          <pc:docMk/>
          <pc:sldMk cId="1955364775" sldId="1653"/>
        </pc:sldMkLst>
      </pc:sldChg>
      <pc:sldChg chg="delSp modSp mod chgLayout">
        <pc:chgData name="Sarasin, Elise" userId="051ede2b-3008-44c0-bb19-c9bb04b8c5c9" providerId="ADAL" clId="{CF9F652B-C7E2-46AC-AC15-9D3474830F0A}" dt="2024-05-23T13:47:19.580" v="33" actId="1076"/>
        <pc:sldMkLst>
          <pc:docMk/>
          <pc:sldMk cId="450880622" sldId="1656"/>
        </pc:sldMkLst>
        <pc:spChg chg="mod ord">
          <ac:chgData name="Sarasin, Elise" userId="051ede2b-3008-44c0-bb19-c9bb04b8c5c9" providerId="ADAL" clId="{CF9F652B-C7E2-46AC-AC15-9D3474830F0A}" dt="2024-05-23T13:46:44.409" v="9" actId="700"/>
          <ac:spMkLst>
            <pc:docMk/>
            <pc:sldMk cId="450880622" sldId="1656"/>
            <ac:spMk id="2" creationId="{00000000-0000-0000-0000-000000000000}"/>
          </ac:spMkLst>
        </pc:spChg>
        <pc:spChg chg="del mod">
          <ac:chgData name="Sarasin, Elise" userId="051ede2b-3008-44c0-bb19-c9bb04b8c5c9" providerId="ADAL" clId="{CF9F652B-C7E2-46AC-AC15-9D3474830F0A}" dt="2024-05-23T13:46:32.634" v="5" actId="478"/>
          <ac:spMkLst>
            <pc:docMk/>
            <pc:sldMk cId="450880622" sldId="1656"/>
            <ac:spMk id="3" creationId="{6AF137B3-2162-5DF8-913C-3F314AFE2854}"/>
          </ac:spMkLst>
        </pc:spChg>
        <pc:spChg chg="mod">
          <ac:chgData name="Sarasin, Elise" userId="051ede2b-3008-44c0-bb19-c9bb04b8c5c9" providerId="ADAL" clId="{CF9F652B-C7E2-46AC-AC15-9D3474830F0A}" dt="2024-05-23T13:47:19.580" v="33" actId="1076"/>
          <ac:spMkLst>
            <pc:docMk/>
            <pc:sldMk cId="450880622" sldId="1656"/>
            <ac:spMk id="4" creationId="{5BCF2224-AEB2-F06A-6247-B669BB69F3EA}"/>
          </ac:spMkLst>
        </pc:spChg>
        <pc:spChg chg="mod ord">
          <ac:chgData name="Sarasin, Elise" userId="051ede2b-3008-44c0-bb19-c9bb04b8c5c9" providerId="ADAL" clId="{CF9F652B-C7E2-46AC-AC15-9D3474830F0A}" dt="2024-05-23T13:46:47.818" v="10" actId="120"/>
          <ac:spMkLst>
            <pc:docMk/>
            <pc:sldMk cId="450880622" sldId="1656"/>
            <ac:spMk id="8" creationId="{C040C33A-5118-58B2-5A99-5AEC6BDC9853}"/>
          </ac:spMkLst>
        </pc:spChg>
        <pc:spChg chg="mod">
          <ac:chgData name="Sarasin, Elise" userId="051ede2b-3008-44c0-bb19-c9bb04b8c5c9" providerId="ADAL" clId="{CF9F652B-C7E2-46AC-AC15-9D3474830F0A}" dt="2024-05-23T13:47:01.682" v="12" actId="1076"/>
          <ac:spMkLst>
            <pc:docMk/>
            <pc:sldMk cId="450880622" sldId="1656"/>
            <ac:spMk id="16" creationId="{2EAC47DF-598F-ACED-3190-B3539FA8C235}"/>
          </ac:spMkLst>
        </pc:spChg>
        <pc:spChg chg="mod">
          <ac:chgData name="Sarasin, Elise" userId="051ede2b-3008-44c0-bb19-c9bb04b8c5c9" providerId="ADAL" clId="{CF9F652B-C7E2-46AC-AC15-9D3474830F0A}" dt="2024-05-23T13:47:01.682" v="12" actId="1076"/>
          <ac:spMkLst>
            <pc:docMk/>
            <pc:sldMk cId="450880622" sldId="1656"/>
            <ac:spMk id="17" creationId="{C53A3456-EAEB-9C3A-F5B8-DE3110B34C9B}"/>
          </ac:spMkLst>
        </pc:spChg>
        <pc:picChg chg="del">
          <ac:chgData name="Sarasin, Elise" userId="051ede2b-3008-44c0-bb19-c9bb04b8c5c9" providerId="ADAL" clId="{CF9F652B-C7E2-46AC-AC15-9D3474830F0A}" dt="2024-05-23T13:46:32.022" v="4" actId="478"/>
          <ac:picMkLst>
            <pc:docMk/>
            <pc:sldMk cId="450880622" sldId="1656"/>
            <ac:picMk id="5" creationId="{A4F04C83-F127-3587-CF3C-5382155E79E9}"/>
          </ac:picMkLst>
        </pc:picChg>
        <pc:picChg chg="mod">
          <ac:chgData name="Sarasin, Elise" userId="051ede2b-3008-44c0-bb19-c9bb04b8c5c9" providerId="ADAL" clId="{CF9F652B-C7E2-46AC-AC15-9D3474830F0A}" dt="2024-05-23T13:47:01.682" v="12" actId="1076"/>
          <ac:picMkLst>
            <pc:docMk/>
            <pc:sldMk cId="450880622" sldId="1656"/>
            <ac:picMk id="6" creationId="{A0961DBF-134A-481A-B3BC-8668DCAB1B3B}"/>
          </ac:picMkLst>
        </pc:picChg>
        <pc:picChg chg="mod">
          <ac:chgData name="Sarasin, Elise" userId="051ede2b-3008-44c0-bb19-c9bb04b8c5c9" providerId="ADAL" clId="{CF9F652B-C7E2-46AC-AC15-9D3474830F0A}" dt="2024-05-23T13:47:01.682" v="12" actId="1076"/>
          <ac:picMkLst>
            <pc:docMk/>
            <pc:sldMk cId="450880622" sldId="1656"/>
            <ac:picMk id="9" creationId="{34C9361E-B15C-09A6-1E04-6677953BDD39}"/>
          </ac:picMkLst>
        </pc:picChg>
        <pc:picChg chg="mod">
          <ac:chgData name="Sarasin, Elise" userId="051ede2b-3008-44c0-bb19-c9bb04b8c5c9" providerId="ADAL" clId="{CF9F652B-C7E2-46AC-AC15-9D3474830F0A}" dt="2024-05-23T13:47:05.244" v="13" actId="1076"/>
          <ac:picMkLst>
            <pc:docMk/>
            <pc:sldMk cId="450880622" sldId="1656"/>
            <ac:picMk id="11" creationId="{2ED7A1B9-4A07-94BD-0D59-F6A77F27CED9}"/>
          </ac:picMkLst>
        </pc:picChg>
        <pc:picChg chg="mod">
          <ac:chgData name="Sarasin, Elise" userId="051ede2b-3008-44c0-bb19-c9bb04b8c5c9" providerId="ADAL" clId="{CF9F652B-C7E2-46AC-AC15-9D3474830F0A}" dt="2024-05-23T13:47:01.682" v="12" actId="1076"/>
          <ac:picMkLst>
            <pc:docMk/>
            <pc:sldMk cId="450880622" sldId="1656"/>
            <ac:picMk id="18" creationId="{8FC6BC43-4994-0B87-7FFC-44A46101B296}"/>
          </ac:picMkLst>
        </pc:picChg>
      </pc:sldChg>
      <pc:sldChg chg="addSp modSp add mod modClrScheme modAnim chgLayout">
        <pc:chgData name="Sarasin, Elise" userId="051ede2b-3008-44c0-bb19-c9bb04b8c5c9" providerId="ADAL" clId="{CF9F652B-C7E2-46AC-AC15-9D3474830F0A}" dt="2024-05-23T14:57:31.049" v="2576"/>
        <pc:sldMkLst>
          <pc:docMk/>
          <pc:sldMk cId="4285851120" sldId="1710"/>
        </pc:sldMkLst>
        <pc:spChg chg="add mod">
          <ac:chgData name="Sarasin, Elise" userId="051ede2b-3008-44c0-bb19-c9bb04b8c5c9" providerId="ADAL" clId="{CF9F652B-C7E2-46AC-AC15-9D3474830F0A}" dt="2024-05-23T14:52:58.721" v="2540" actId="14100"/>
          <ac:spMkLst>
            <pc:docMk/>
            <pc:sldMk cId="4285851120" sldId="1710"/>
            <ac:spMk id="3" creationId="{89E96410-CFC4-01E3-113B-F1C92D2AC08D}"/>
          </ac:spMkLst>
        </pc:spChg>
        <pc:spChg chg="mod ord">
          <ac:chgData name="Sarasin, Elise" userId="051ede2b-3008-44c0-bb19-c9bb04b8c5c9" providerId="ADAL" clId="{CF9F652B-C7E2-46AC-AC15-9D3474830F0A}" dt="2024-05-23T14:50:47.743" v="2509" actId="700"/>
          <ac:spMkLst>
            <pc:docMk/>
            <pc:sldMk cId="4285851120" sldId="1710"/>
            <ac:spMk id="4" creationId="{80BCE0ED-E324-1C08-C703-30D9596103C4}"/>
          </ac:spMkLst>
        </pc:spChg>
        <pc:picChg chg="add mod">
          <ac:chgData name="Sarasin, Elise" userId="051ede2b-3008-44c0-bb19-c9bb04b8c5c9" providerId="ADAL" clId="{CF9F652B-C7E2-46AC-AC15-9D3474830F0A}" dt="2024-05-23T14:51:17.489" v="2520" actId="1076"/>
          <ac:picMkLst>
            <pc:docMk/>
            <pc:sldMk cId="4285851120" sldId="1710"/>
            <ac:picMk id="2" creationId="{AB14D793-2EDB-3D6E-4B0D-CF195F800A97}"/>
          </ac:picMkLst>
        </pc:picChg>
        <pc:picChg chg="add mod">
          <ac:chgData name="Sarasin, Elise" userId="051ede2b-3008-44c0-bb19-c9bb04b8c5c9" providerId="ADAL" clId="{CF9F652B-C7E2-46AC-AC15-9D3474830F0A}" dt="2024-05-23T14:54:20.038" v="2558" actId="1076"/>
          <ac:picMkLst>
            <pc:docMk/>
            <pc:sldMk cId="4285851120" sldId="1710"/>
            <ac:picMk id="6" creationId="{E62A05D6-9296-B028-728F-1C4046C34982}"/>
          </ac:picMkLst>
        </pc:picChg>
        <pc:picChg chg="add mod">
          <ac:chgData name="Sarasin, Elise" userId="051ede2b-3008-44c0-bb19-c9bb04b8c5c9" providerId="ADAL" clId="{CF9F652B-C7E2-46AC-AC15-9D3474830F0A}" dt="2024-05-23T14:54:25.050" v="2561" actId="1076"/>
          <ac:picMkLst>
            <pc:docMk/>
            <pc:sldMk cId="4285851120" sldId="1710"/>
            <ac:picMk id="8" creationId="{668A6E1B-B7A7-1E98-4B45-C046AC773281}"/>
          </ac:picMkLst>
        </pc:picChg>
        <pc:picChg chg="add mod">
          <ac:chgData name="Sarasin, Elise" userId="051ede2b-3008-44c0-bb19-c9bb04b8c5c9" providerId="ADAL" clId="{CF9F652B-C7E2-46AC-AC15-9D3474830F0A}" dt="2024-05-23T14:54:44.476" v="2569" actId="1076"/>
          <ac:picMkLst>
            <pc:docMk/>
            <pc:sldMk cId="4285851120" sldId="1710"/>
            <ac:picMk id="10" creationId="{726BBFE5-B54C-64AB-A338-B5C7FF60E061}"/>
          </ac:picMkLst>
        </pc:picChg>
        <pc:picChg chg="mod ord">
          <ac:chgData name="Sarasin, Elise" userId="051ede2b-3008-44c0-bb19-c9bb04b8c5c9" providerId="ADAL" clId="{CF9F652B-C7E2-46AC-AC15-9D3474830F0A}" dt="2024-05-23T14:53:36.782" v="2547" actId="1076"/>
          <ac:picMkLst>
            <pc:docMk/>
            <pc:sldMk cId="4285851120" sldId="1710"/>
            <ac:picMk id="1028" creationId="{17C26591-6866-1533-9ECC-B2612B8F05F1}"/>
          </ac:picMkLst>
        </pc:picChg>
        <pc:picChg chg="mod">
          <ac:chgData name="Sarasin, Elise" userId="051ede2b-3008-44c0-bb19-c9bb04b8c5c9" providerId="ADAL" clId="{CF9F652B-C7E2-46AC-AC15-9D3474830F0A}" dt="2024-05-23T14:54:23.093" v="2560" actId="1076"/>
          <ac:picMkLst>
            <pc:docMk/>
            <pc:sldMk cId="4285851120" sldId="1710"/>
            <ac:picMk id="4098" creationId="{764A8359-DF15-F50E-8735-EAE3963329CB}"/>
          </ac:picMkLst>
        </pc:picChg>
      </pc:sldChg>
      <pc:sldChg chg="addSp delSp modSp mod">
        <pc:chgData name="Sarasin, Elise" userId="051ede2b-3008-44c0-bb19-c9bb04b8c5c9" providerId="ADAL" clId="{CF9F652B-C7E2-46AC-AC15-9D3474830F0A}" dt="2024-05-23T14:27:46.951" v="2410" actId="1076"/>
        <pc:sldMkLst>
          <pc:docMk/>
          <pc:sldMk cId="208873546" sldId="1797"/>
        </pc:sldMkLst>
        <pc:picChg chg="add mod">
          <ac:chgData name="Sarasin, Elise" userId="051ede2b-3008-44c0-bb19-c9bb04b8c5c9" providerId="ADAL" clId="{CF9F652B-C7E2-46AC-AC15-9D3474830F0A}" dt="2024-05-23T14:27:46.951" v="2410" actId="1076"/>
          <ac:picMkLst>
            <pc:docMk/>
            <pc:sldMk cId="208873546" sldId="1797"/>
            <ac:picMk id="4" creationId="{E68B1939-C198-7C83-C2E3-82E46D7B3263}"/>
          </ac:picMkLst>
        </pc:picChg>
        <pc:picChg chg="del">
          <ac:chgData name="Sarasin, Elise" userId="051ede2b-3008-44c0-bb19-c9bb04b8c5c9" providerId="ADAL" clId="{CF9F652B-C7E2-46AC-AC15-9D3474830F0A}" dt="2024-05-23T14:27:40.075" v="2405" actId="478"/>
          <ac:picMkLst>
            <pc:docMk/>
            <pc:sldMk cId="208873546" sldId="1797"/>
            <ac:picMk id="13" creationId="{5A3556F0-8959-3474-0389-9832EFDB41B0}"/>
          </ac:picMkLst>
        </pc:picChg>
      </pc:sldChg>
      <pc:sldChg chg="addSp delSp modSp mod delAnim modAnim modNotesTx">
        <pc:chgData name="Sarasin, Elise" userId="051ede2b-3008-44c0-bb19-c9bb04b8c5c9" providerId="ADAL" clId="{CF9F652B-C7E2-46AC-AC15-9D3474830F0A}" dt="2024-05-23T14:00:25.310" v="749"/>
        <pc:sldMkLst>
          <pc:docMk/>
          <pc:sldMk cId="2647061502" sldId="1809"/>
        </pc:sldMkLst>
        <pc:grpChg chg="del mod">
          <ac:chgData name="Sarasin, Elise" userId="051ede2b-3008-44c0-bb19-c9bb04b8c5c9" providerId="ADAL" clId="{CF9F652B-C7E2-46AC-AC15-9D3474830F0A}" dt="2024-05-23T13:58:21.948" v="713" actId="478"/>
          <ac:grpSpMkLst>
            <pc:docMk/>
            <pc:sldMk cId="2647061502" sldId="1809"/>
            <ac:grpSpMk id="26" creationId="{7E990E34-5464-119D-2E81-A051BDD4BBFA}"/>
          </ac:grpSpMkLst>
        </pc:grpChg>
        <pc:picChg chg="mod">
          <ac:chgData name="Sarasin, Elise" userId="051ede2b-3008-44c0-bb19-c9bb04b8c5c9" providerId="ADAL" clId="{CF9F652B-C7E2-46AC-AC15-9D3474830F0A}" dt="2024-05-23T13:59:36.089" v="730" actId="1076"/>
          <ac:picMkLst>
            <pc:docMk/>
            <pc:sldMk cId="2647061502" sldId="1809"/>
            <ac:picMk id="4" creationId="{7CFF0CB4-0305-4D82-F06F-AC69257BB4F6}"/>
          </ac:picMkLst>
        </pc:picChg>
        <pc:picChg chg="add mod">
          <ac:chgData name="Sarasin, Elise" userId="051ede2b-3008-44c0-bb19-c9bb04b8c5c9" providerId="ADAL" clId="{CF9F652B-C7E2-46AC-AC15-9D3474830F0A}" dt="2024-05-23T14:00:01.102" v="737" actId="1076"/>
          <ac:picMkLst>
            <pc:docMk/>
            <pc:sldMk cId="2647061502" sldId="1809"/>
            <ac:picMk id="5" creationId="{4C7F24DB-D9C8-EE10-D5C8-7F4D8FAC75A0}"/>
          </ac:picMkLst>
        </pc:picChg>
        <pc:picChg chg="add mod ord">
          <ac:chgData name="Sarasin, Elise" userId="051ede2b-3008-44c0-bb19-c9bb04b8c5c9" providerId="ADAL" clId="{CF9F652B-C7E2-46AC-AC15-9D3474830F0A}" dt="2024-05-23T14:00:15.801" v="746" actId="1076"/>
          <ac:picMkLst>
            <pc:docMk/>
            <pc:sldMk cId="2647061502" sldId="1809"/>
            <ac:picMk id="8" creationId="{6DEC5A7F-9C9E-AE22-F71C-4B955C70F3DF}"/>
          </ac:picMkLst>
        </pc:picChg>
        <pc:picChg chg="mod">
          <ac:chgData name="Sarasin, Elise" userId="051ede2b-3008-44c0-bb19-c9bb04b8c5c9" providerId="ADAL" clId="{CF9F652B-C7E2-46AC-AC15-9D3474830F0A}" dt="2024-05-23T13:59:41.350" v="732" actId="1076"/>
          <ac:picMkLst>
            <pc:docMk/>
            <pc:sldMk cId="2647061502" sldId="1809"/>
            <ac:picMk id="10" creationId="{681E5B69-B297-4823-D9BD-7770DB75411A}"/>
          </ac:picMkLst>
        </pc:picChg>
        <pc:picChg chg="add mod">
          <ac:chgData name="Sarasin, Elise" userId="051ede2b-3008-44c0-bb19-c9bb04b8c5c9" providerId="ADAL" clId="{CF9F652B-C7E2-46AC-AC15-9D3474830F0A}" dt="2024-05-23T14:00:08.440" v="742" actId="1076"/>
          <ac:picMkLst>
            <pc:docMk/>
            <pc:sldMk cId="2647061502" sldId="1809"/>
            <ac:picMk id="14" creationId="{72B93949-2792-9349-BEE1-05FA7C032A4A}"/>
          </ac:picMkLst>
        </pc:picChg>
      </pc:sldChg>
      <pc:sldChg chg="addSp delSp modSp mod">
        <pc:chgData name="Sarasin, Elise" userId="051ede2b-3008-44c0-bb19-c9bb04b8c5c9" providerId="ADAL" clId="{CF9F652B-C7E2-46AC-AC15-9D3474830F0A}" dt="2024-05-23T14:29:06.423" v="2417" actId="1076"/>
        <pc:sldMkLst>
          <pc:docMk/>
          <pc:sldMk cId="334657" sldId="1812"/>
        </pc:sldMkLst>
        <pc:spChg chg="mod">
          <ac:chgData name="Sarasin, Elise" userId="051ede2b-3008-44c0-bb19-c9bb04b8c5c9" providerId="ADAL" clId="{CF9F652B-C7E2-46AC-AC15-9D3474830F0A}" dt="2024-05-23T14:28:43.995" v="2412" actId="20577"/>
          <ac:spMkLst>
            <pc:docMk/>
            <pc:sldMk cId="334657" sldId="1812"/>
            <ac:spMk id="3" creationId="{81F000E5-C9A4-62A3-DBB2-636C08D7BF76}"/>
          </ac:spMkLst>
        </pc:spChg>
        <pc:picChg chg="add del mod">
          <ac:chgData name="Sarasin, Elise" userId="051ede2b-3008-44c0-bb19-c9bb04b8c5c9" providerId="ADAL" clId="{CF9F652B-C7E2-46AC-AC15-9D3474830F0A}" dt="2024-05-23T14:28:55.339" v="2414" actId="478"/>
          <ac:picMkLst>
            <pc:docMk/>
            <pc:sldMk cId="334657" sldId="1812"/>
            <ac:picMk id="4" creationId="{E855B11D-42B4-51E7-F0C9-F6CA2381A658}"/>
          </ac:picMkLst>
        </pc:picChg>
        <pc:picChg chg="add mod">
          <ac:chgData name="Sarasin, Elise" userId="051ede2b-3008-44c0-bb19-c9bb04b8c5c9" providerId="ADAL" clId="{CF9F652B-C7E2-46AC-AC15-9D3474830F0A}" dt="2024-05-23T14:29:06.423" v="2417" actId="1076"/>
          <ac:picMkLst>
            <pc:docMk/>
            <pc:sldMk cId="334657" sldId="1812"/>
            <ac:picMk id="5" creationId="{430233AD-534C-0B24-BE63-3E83C09B2A90}"/>
          </ac:picMkLst>
        </pc:picChg>
        <pc:picChg chg="del">
          <ac:chgData name="Sarasin, Elise" userId="051ede2b-3008-44c0-bb19-c9bb04b8c5c9" providerId="ADAL" clId="{CF9F652B-C7E2-46AC-AC15-9D3474830F0A}" dt="2024-05-23T14:29:03.816" v="2416" actId="478"/>
          <ac:picMkLst>
            <pc:docMk/>
            <pc:sldMk cId="334657" sldId="1812"/>
            <ac:picMk id="7" creationId="{B6932A21-03E0-F2CA-4BC9-CB98342176A7}"/>
          </ac:picMkLst>
        </pc:picChg>
      </pc:sldChg>
      <pc:sldChg chg="addSp delSp modSp mod modAnim">
        <pc:chgData name="Sarasin, Elise" userId="051ede2b-3008-44c0-bb19-c9bb04b8c5c9" providerId="ADAL" clId="{CF9F652B-C7E2-46AC-AC15-9D3474830F0A}" dt="2024-05-23T14:02:54.454" v="773"/>
        <pc:sldMkLst>
          <pc:docMk/>
          <pc:sldMk cId="2919593647" sldId="1814"/>
        </pc:sldMkLst>
        <pc:picChg chg="add mod">
          <ac:chgData name="Sarasin, Elise" userId="051ede2b-3008-44c0-bb19-c9bb04b8c5c9" providerId="ADAL" clId="{CF9F652B-C7E2-46AC-AC15-9D3474830F0A}" dt="2024-05-23T14:02:31.680" v="771" actId="1076"/>
          <ac:picMkLst>
            <pc:docMk/>
            <pc:sldMk cId="2919593647" sldId="1814"/>
            <ac:picMk id="4" creationId="{237703A8-E06E-848D-F719-4FC4CF8F4129}"/>
          </ac:picMkLst>
        </pc:picChg>
        <pc:picChg chg="mod">
          <ac:chgData name="Sarasin, Elise" userId="051ede2b-3008-44c0-bb19-c9bb04b8c5c9" providerId="ADAL" clId="{CF9F652B-C7E2-46AC-AC15-9D3474830F0A}" dt="2024-05-23T14:02:27.522" v="768" actId="1076"/>
          <ac:picMkLst>
            <pc:docMk/>
            <pc:sldMk cId="2919593647" sldId="1814"/>
            <ac:picMk id="6" creationId="{8F7FBDC5-5856-9C20-F973-65376063F9CC}"/>
          </ac:picMkLst>
        </pc:picChg>
        <pc:picChg chg="mod">
          <ac:chgData name="Sarasin, Elise" userId="051ede2b-3008-44c0-bb19-c9bb04b8c5c9" providerId="ADAL" clId="{CF9F652B-C7E2-46AC-AC15-9D3474830F0A}" dt="2024-05-23T14:02:27.522" v="768" actId="1076"/>
          <ac:picMkLst>
            <pc:docMk/>
            <pc:sldMk cId="2919593647" sldId="1814"/>
            <ac:picMk id="8" creationId="{6C9382A5-8DB5-D77C-BB58-83E32451C60D}"/>
          </ac:picMkLst>
        </pc:picChg>
        <pc:picChg chg="mod">
          <ac:chgData name="Sarasin, Elise" userId="051ede2b-3008-44c0-bb19-c9bb04b8c5c9" providerId="ADAL" clId="{CF9F652B-C7E2-46AC-AC15-9D3474830F0A}" dt="2024-05-23T14:02:19.762" v="765" actId="1076"/>
          <ac:picMkLst>
            <pc:docMk/>
            <pc:sldMk cId="2919593647" sldId="1814"/>
            <ac:picMk id="1026" creationId="{47465EEC-D078-0B10-29D1-94B7233163DC}"/>
          </ac:picMkLst>
        </pc:picChg>
        <pc:picChg chg="mod">
          <ac:chgData name="Sarasin, Elise" userId="051ede2b-3008-44c0-bb19-c9bb04b8c5c9" providerId="ADAL" clId="{CF9F652B-C7E2-46AC-AC15-9D3474830F0A}" dt="2024-05-23T14:02:19.762" v="765" actId="1076"/>
          <ac:picMkLst>
            <pc:docMk/>
            <pc:sldMk cId="2919593647" sldId="1814"/>
            <ac:picMk id="1028" creationId="{FB559358-99DD-DEBF-5A74-5363E4B9AF04}"/>
          </ac:picMkLst>
        </pc:picChg>
        <pc:picChg chg="mod">
          <ac:chgData name="Sarasin, Elise" userId="051ede2b-3008-44c0-bb19-c9bb04b8c5c9" providerId="ADAL" clId="{CF9F652B-C7E2-46AC-AC15-9D3474830F0A}" dt="2024-05-23T14:02:27.522" v="768" actId="1076"/>
          <ac:picMkLst>
            <pc:docMk/>
            <pc:sldMk cId="2919593647" sldId="1814"/>
            <ac:picMk id="1030" creationId="{1A5F9D15-3BEC-01A8-3A6A-3083B611FC10}"/>
          </ac:picMkLst>
        </pc:picChg>
        <pc:picChg chg="del mod">
          <ac:chgData name="Sarasin, Elise" userId="051ede2b-3008-44c0-bb19-c9bb04b8c5c9" providerId="ADAL" clId="{CF9F652B-C7E2-46AC-AC15-9D3474830F0A}" dt="2024-05-23T14:01:45.274" v="758" actId="478"/>
          <ac:picMkLst>
            <pc:docMk/>
            <pc:sldMk cId="2919593647" sldId="1814"/>
            <ac:picMk id="1032" creationId="{0B9BFE15-6B02-EE16-EDA7-1B1912AEF72C}"/>
          </ac:picMkLst>
        </pc:picChg>
      </pc:sldChg>
      <pc:sldChg chg="modSp mod">
        <pc:chgData name="Sarasin, Elise" userId="051ede2b-3008-44c0-bb19-c9bb04b8c5c9" providerId="ADAL" clId="{CF9F652B-C7E2-46AC-AC15-9D3474830F0A}" dt="2024-05-23T14:44:54.272" v="2485" actId="20577"/>
        <pc:sldMkLst>
          <pc:docMk/>
          <pc:sldMk cId="2709821794" sldId="1820"/>
        </pc:sldMkLst>
        <pc:spChg chg="mod">
          <ac:chgData name="Sarasin, Elise" userId="051ede2b-3008-44c0-bb19-c9bb04b8c5c9" providerId="ADAL" clId="{CF9F652B-C7E2-46AC-AC15-9D3474830F0A}" dt="2024-05-23T14:44:54.272" v="2485" actId="20577"/>
          <ac:spMkLst>
            <pc:docMk/>
            <pc:sldMk cId="2709821794" sldId="1820"/>
            <ac:spMk id="8" creationId="{37161FF9-C714-CF09-9B3E-B6895C428696}"/>
          </ac:spMkLst>
        </pc:spChg>
      </pc:sldChg>
      <pc:sldChg chg="modNotesTx">
        <pc:chgData name="Sarasin, Elise" userId="051ede2b-3008-44c0-bb19-c9bb04b8c5c9" providerId="ADAL" clId="{CF9F652B-C7E2-46AC-AC15-9D3474830F0A}" dt="2024-05-23T13:53:10.758" v="519" actId="20577"/>
        <pc:sldMkLst>
          <pc:docMk/>
          <pc:sldMk cId="457028796" sldId="1834"/>
        </pc:sldMkLst>
      </pc:sldChg>
      <pc:sldChg chg="del">
        <pc:chgData name="Sarasin, Elise" userId="051ede2b-3008-44c0-bb19-c9bb04b8c5c9" providerId="ADAL" clId="{CF9F652B-C7E2-46AC-AC15-9D3474830F0A}" dt="2024-05-23T14:45:57.429" v="2488" actId="47"/>
        <pc:sldMkLst>
          <pc:docMk/>
          <pc:sldMk cId="3086576131" sldId="1842"/>
        </pc:sldMkLst>
      </pc:sldChg>
      <pc:sldChg chg="modSp mod">
        <pc:chgData name="Sarasin, Elise" userId="051ede2b-3008-44c0-bb19-c9bb04b8c5c9" providerId="ADAL" clId="{CF9F652B-C7E2-46AC-AC15-9D3474830F0A}" dt="2024-05-23T13:48:55.940" v="279" actId="1076"/>
        <pc:sldMkLst>
          <pc:docMk/>
          <pc:sldMk cId="4001266747" sldId="1846"/>
        </pc:sldMkLst>
        <pc:picChg chg="mod">
          <ac:chgData name="Sarasin, Elise" userId="051ede2b-3008-44c0-bb19-c9bb04b8c5c9" providerId="ADAL" clId="{CF9F652B-C7E2-46AC-AC15-9D3474830F0A}" dt="2024-05-23T13:48:55.940" v="279" actId="1076"/>
          <ac:picMkLst>
            <pc:docMk/>
            <pc:sldMk cId="4001266747" sldId="1846"/>
            <ac:picMk id="7" creationId="{CC2EE14E-4C77-4BF6-868A-1442FCDB1E1C}"/>
          </ac:picMkLst>
        </pc:picChg>
      </pc:sldChg>
      <pc:sldChg chg="modSp mod">
        <pc:chgData name="Sarasin, Elise" userId="051ede2b-3008-44c0-bb19-c9bb04b8c5c9" providerId="ADAL" clId="{CF9F652B-C7E2-46AC-AC15-9D3474830F0A}" dt="2024-05-23T13:49:42.741" v="282" actId="1076"/>
        <pc:sldMkLst>
          <pc:docMk/>
          <pc:sldMk cId="3894045695" sldId="1847"/>
        </pc:sldMkLst>
        <pc:spChg chg="mod">
          <ac:chgData name="Sarasin, Elise" userId="051ede2b-3008-44c0-bb19-c9bb04b8c5c9" providerId="ADAL" clId="{CF9F652B-C7E2-46AC-AC15-9D3474830F0A}" dt="2024-05-23T13:49:42.741" v="282" actId="1076"/>
          <ac:spMkLst>
            <pc:docMk/>
            <pc:sldMk cId="3894045695" sldId="1847"/>
            <ac:spMk id="4" creationId="{FDBAD637-7DE7-FA8B-A05F-379556487F3E}"/>
          </ac:spMkLst>
        </pc:spChg>
      </pc:sldChg>
      <pc:sldChg chg="modSp mod">
        <pc:chgData name="Sarasin, Elise" userId="051ede2b-3008-44c0-bb19-c9bb04b8c5c9" providerId="ADAL" clId="{CF9F652B-C7E2-46AC-AC15-9D3474830F0A}" dt="2024-05-23T13:50:07.431" v="283" actId="1076"/>
        <pc:sldMkLst>
          <pc:docMk/>
          <pc:sldMk cId="2442603165" sldId="1848"/>
        </pc:sldMkLst>
        <pc:picChg chg="mod">
          <ac:chgData name="Sarasin, Elise" userId="051ede2b-3008-44c0-bb19-c9bb04b8c5c9" providerId="ADAL" clId="{CF9F652B-C7E2-46AC-AC15-9D3474830F0A}" dt="2024-05-23T13:50:07.431" v="283" actId="1076"/>
          <ac:picMkLst>
            <pc:docMk/>
            <pc:sldMk cId="2442603165" sldId="1848"/>
            <ac:picMk id="7" creationId="{F6448009-EAE2-91F2-E6AE-932A3F5FE23D}"/>
          </ac:picMkLst>
        </pc:picChg>
      </pc:sldChg>
      <pc:sldChg chg="add">
        <pc:chgData name="Sarasin, Elise" userId="051ede2b-3008-44c0-bb19-c9bb04b8c5c9" providerId="ADAL" clId="{CF9F652B-C7E2-46AC-AC15-9D3474830F0A}" dt="2024-05-23T14:44:12.381" v="2483"/>
        <pc:sldMkLst>
          <pc:docMk/>
          <pc:sldMk cId="2126651542" sldId="1849"/>
        </pc:sldMkLst>
      </pc:sldChg>
      <pc:sldChg chg="add del">
        <pc:chgData name="Sarasin, Elise" userId="051ede2b-3008-44c0-bb19-c9bb04b8c5c9" providerId="ADAL" clId="{CF9F652B-C7E2-46AC-AC15-9D3474830F0A}" dt="2024-05-23T14:44:06.892" v="2482" actId="2696"/>
        <pc:sldMkLst>
          <pc:docMk/>
          <pc:sldMk cId="2532627472" sldId="1849"/>
        </pc:sldMkLst>
      </pc:sldChg>
      <pc:sldChg chg="del">
        <pc:chgData name="Sarasin, Elise" userId="051ede2b-3008-44c0-bb19-c9bb04b8c5c9" providerId="ADAL" clId="{CF9F652B-C7E2-46AC-AC15-9D3474830F0A}" dt="2024-05-23T14:03:05.499" v="774" actId="47"/>
        <pc:sldMkLst>
          <pc:docMk/>
          <pc:sldMk cId="2585672165" sldId="1849"/>
        </pc:sldMkLst>
      </pc:sldChg>
      <pc:sldChg chg="addSp delSp modSp new mod delAnim modAnim modNotesTx">
        <pc:chgData name="Sarasin, Elise" userId="051ede2b-3008-44c0-bb19-c9bb04b8c5c9" providerId="ADAL" clId="{CF9F652B-C7E2-46AC-AC15-9D3474830F0A}" dt="2024-05-23T14:26:44.572" v="2403" actId="20577"/>
        <pc:sldMkLst>
          <pc:docMk/>
          <pc:sldMk cId="3718344013" sldId="1850"/>
        </pc:sldMkLst>
        <pc:spChg chg="mod">
          <ac:chgData name="Sarasin, Elise" userId="051ede2b-3008-44c0-bb19-c9bb04b8c5c9" providerId="ADAL" clId="{CF9F652B-C7E2-46AC-AC15-9D3474830F0A}" dt="2024-05-23T14:05:06.346" v="824" actId="20577"/>
          <ac:spMkLst>
            <pc:docMk/>
            <pc:sldMk cId="3718344013" sldId="1850"/>
            <ac:spMk id="2" creationId="{A0D1C7EC-4312-ADAC-FADF-0ED632125455}"/>
          </ac:spMkLst>
        </pc:spChg>
        <pc:spChg chg="del">
          <ac:chgData name="Sarasin, Elise" userId="051ede2b-3008-44c0-bb19-c9bb04b8c5c9" providerId="ADAL" clId="{CF9F652B-C7E2-46AC-AC15-9D3474830F0A}" dt="2024-05-23T14:05:49.148" v="898" actId="478"/>
          <ac:spMkLst>
            <pc:docMk/>
            <pc:sldMk cId="3718344013" sldId="1850"/>
            <ac:spMk id="3" creationId="{4E719F54-187F-E414-EB89-FF6BFF15D99F}"/>
          </ac:spMkLst>
        </pc:spChg>
        <pc:spChg chg="mod">
          <ac:chgData name="Sarasin, Elise" userId="051ede2b-3008-44c0-bb19-c9bb04b8c5c9" providerId="ADAL" clId="{CF9F652B-C7E2-46AC-AC15-9D3474830F0A}" dt="2024-05-23T14:13:59.599" v="1260" actId="20577"/>
          <ac:spMkLst>
            <pc:docMk/>
            <pc:sldMk cId="3718344013" sldId="1850"/>
            <ac:spMk id="6" creationId="{EBAED808-C938-1A34-7789-BBEF84B4C1A7}"/>
          </ac:spMkLst>
        </pc:spChg>
        <pc:spChg chg="mod">
          <ac:chgData name="Sarasin, Elise" userId="051ede2b-3008-44c0-bb19-c9bb04b8c5c9" providerId="ADAL" clId="{CF9F652B-C7E2-46AC-AC15-9D3474830F0A}" dt="2024-05-23T14:05:55.589" v="900"/>
          <ac:spMkLst>
            <pc:docMk/>
            <pc:sldMk cId="3718344013" sldId="1850"/>
            <ac:spMk id="11" creationId="{D8CE6C2F-81FE-86D2-227E-7A1DB50724A3}"/>
          </ac:spMkLst>
        </pc:spChg>
        <pc:spChg chg="del mod">
          <ac:chgData name="Sarasin, Elise" userId="051ede2b-3008-44c0-bb19-c9bb04b8c5c9" providerId="ADAL" clId="{CF9F652B-C7E2-46AC-AC15-9D3474830F0A}" dt="2024-05-23T14:06:12.638" v="908" actId="478"/>
          <ac:spMkLst>
            <pc:docMk/>
            <pc:sldMk cId="3718344013" sldId="1850"/>
            <ac:spMk id="16" creationId="{AF42E40A-4EE0-38E0-53D0-C5940E333517}"/>
          </ac:spMkLst>
        </pc:spChg>
        <pc:spChg chg="mod">
          <ac:chgData name="Sarasin, Elise" userId="051ede2b-3008-44c0-bb19-c9bb04b8c5c9" providerId="ADAL" clId="{CF9F652B-C7E2-46AC-AC15-9D3474830F0A}" dt="2024-05-23T14:06:16.566" v="910"/>
          <ac:spMkLst>
            <pc:docMk/>
            <pc:sldMk cId="3718344013" sldId="1850"/>
            <ac:spMk id="21" creationId="{5E5352B0-9710-E2C4-64D8-B1FE53AC49BA}"/>
          </ac:spMkLst>
        </pc:spChg>
        <pc:spChg chg="mod">
          <ac:chgData name="Sarasin, Elise" userId="051ede2b-3008-44c0-bb19-c9bb04b8c5c9" providerId="ADAL" clId="{CF9F652B-C7E2-46AC-AC15-9D3474830F0A}" dt="2024-05-23T14:06:33.929" v="914"/>
          <ac:spMkLst>
            <pc:docMk/>
            <pc:sldMk cId="3718344013" sldId="1850"/>
            <ac:spMk id="26" creationId="{6F9DF630-B272-D158-ED10-CF6F7C3997DE}"/>
          </ac:spMkLst>
        </pc:spChg>
        <pc:spChg chg="add mod">
          <ac:chgData name="Sarasin, Elise" userId="051ede2b-3008-44c0-bb19-c9bb04b8c5c9" providerId="ADAL" clId="{CF9F652B-C7E2-46AC-AC15-9D3474830F0A}" dt="2024-05-23T14:17:27.771" v="1530" actId="2085"/>
          <ac:spMkLst>
            <pc:docMk/>
            <pc:sldMk cId="3718344013" sldId="1850"/>
            <ac:spMk id="31" creationId="{9E539CDB-583F-3C49-0BCB-884FDF8CC2C0}"/>
          </ac:spMkLst>
        </pc:spChg>
        <pc:spChg chg="add mod">
          <ac:chgData name="Sarasin, Elise" userId="051ede2b-3008-44c0-bb19-c9bb04b8c5c9" providerId="ADAL" clId="{CF9F652B-C7E2-46AC-AC15-9D3474830F0A}" dt="2024-05-23T14:17:59.255" v="1536" actId="1076"/>
          <ac:spMkLst>
            <pc:docMk/>
            <pc:sldMk cId="3718344013" sldId="1850"/>
            <ac:spMk id="33" creationId="{BC0D5E4C-5401-3866-E3DD-0E3B7A2D712C}"/>
          </ac:spMkLst>
        </pc:spChg>
        <pc:spChg chg="add mod">
          <ac:chgData name="Sarasin, Elise" userId="051ede2b-3008-44c0-bb19-c9bb04b8c5c9" providerId="ADAL" clId="{CF9F652B-C7E2-46AC-AC15-9D3474830F0A}" dt="2024-05-23T14:25:05.361" v="2011" actId="2085"/>
          <ac:spMkLst>
            <pc:docMk/>
            <pc:sldMk cId="3718344013" sldId="1850"/>
            <ac:spMk id="40" creationId="{EA2EED1D-2BF6-9AE9-B469-6D88D1D209FA}"/>
          </ac:spMkLst>
        </pc:spChg>
        <pc:spChg chg="add mod">
          <ac:chgData name="Sarasin, Elise" userId="051ede2b-3008-44c0-bb19-c9bb04b8c5c9" providerId="ADAL" clId="{CF9F652B-C7E2-46AC-AC15-9D3474830F0A}" dt="2024-05-23T14:25:05.361" v="2011" actId="2085"/>
          <ac:spMkLst>
            <pc:docMk/>
            <pc:sldMk cId="3718344013" sldId="1850"/>
            <ac:spMk id="42" creationId="{61CA77F6-7789-70AC-54A8-8CA2E11883B2}"/>
          </ac:spMkLst>
        </pc:spChg>
        <pc:grpChg chg="add mod">
          <ac:chgData name="Sarasin, Elise" userId="051ede2b-3008-44c0-bb19-c9bb04b8c5c9" providerId="ADAL" clId="{CF9F652B-C7E2-46AC-AC15-9D3474830F0A}" dt="2024-05-23T14:17:47.371" v="1532" actId="164"/>
          <ac:grpSpMkLst>
            <pc:docMk/>
            <pc:sldMk cId="3718344013" sldId="1850"/>
            <ac:grpSpMk id="4" creationId="{E6432651-7431-FCE9-695F-71B58220F9F4}"/>
          </ac:grpSpMkLst>
        </pc:grpChg>
        <pc:grpChg chg="add del mod">
          <ac:chgData name="Sarasin, Elise" userId="051ede2b-3008-44c0-bb19-c9bb04b8c5c9" providerId="ADAL" clId="{CF9F652B-C7E2-46AC-AC15-9D3474830F0A}" dt="2024-05-23T14:06:05.527" v="904" actId="478"/>
          <ac:grpSpMkLst>
            <pc:docMk/>
            <pc:sldMk cId="3718344013" sldId="1850"/>
            <ac:grpSpMk id="9" creationId="{A2CCEF96-93B9-4579-CCDA-7CBA11451F1D}"/>
          </ac:grpSpMkLst>
        </pc:grpChg>
        <pc:grpChg chg="add del mod">
          <ac:chgData name="Sarasin, Elise" userId="051ede2b-3008-44c0-bb19-c9bb04b8c5c9" providerId="ADAL" clId="{CF9F652B-C7E2-46AC-AC15-9D3474830F0A}" dt="2024-05-23T14:06:14.303" v="909" actId="478"/>
          <ac:grpSpMkLst>
            <pc:docMk/>
            <pc:sldMk cId="3718344013" sldId="1850"/>
            <ac:grpSpMk id="14" creationId="{AFEEEC9F-ABF4-B126-75E7-2D7D069B4521}"/>
          </ac:grpSpMkLst>
        </pc:grpChg>
        <pc:grpChg chg="add del mod">
          <ac:chgData name="Sarasin, Elise" userId="051ede2b-3008-44c0-bb19-c9bb04b8c5c9" providerId="ADAL" clId="{CF9F652B-C7E2-46AC-AC15-9D3474830F0A}" dt="2024-05-23T14:06:44.169" v="918" actId="478"/>
          <ac:grpSpMkLst>
            <pc:docMk/>
            <pc:sldMk cId="3718344013" sldId="1850"/>
            <ac:grpSpMk id="19" creationId="{811A7D40-54B6-C041-DFDA-FB11A855D7C0}"/>
          </ac:grpSpMkLst>
        </pc:grpChg>
        <pc:grpChg chg="add del mod">
          <ac:chgData name="Sarasin, Elise" userId="051ede2b-3008-44c0-bb19-c9bb04b8c5c9" providerId="ADAL" clId="{CF9F652B-C7E2-46AC-AC15-9D3474830F0A}" dt="2024-05-23T14:06:43.506" v="917" actId="478"/>
          <ac:grpSpMkLst>
            <pc:docMk/>
            <pc:sldMk cId="3718344013" sldId="1850"/>
            <ac:grpSpMk id="24" creationId="{65666106-1AFF-74DF-C656-CA0627A2B848}"/>
          </ac:grpSpMkLst>
        </pc:grpChg>
        <pc:grpChg chg="add mod">
          <ac:chgData name="Sarasin, Elise" userId="051ede2b-3008-44c0-bb19-c9bb04b8c5c9" providerId="ADAL" clId="{CF9F652B-C7E2-46AC-AC15-9D3474830F0A}" dt="2024-05-23T14:18:03.326" v="1537" actId="1076"/>
          <ac:grpSpMkLst>
            <pc:docMk/>
            <pc:sldMk cId="3718344013" sldId="1850"/>
            <ac:grpSpMk id="36" creationId="{8E4B7042-CC8C-1789-40CF-D5815534A0B5}"/>
          </ac:grpSpMkLst>
        </pc:grpChg>
        <pc:grpChg chg="add mod">
          <ac:chgData name="Sarasin, Elise" userId="051ede2b-3008-44c0-bb19-c9bb04b8c5c9" providerId="ADAL" clId="{CF9F652B-C7E2-46AC-AC15-9D3474830F0A}" dt="2024-05-23T14:17:47.371" v="1532" actId="164"/>
          <ac:grpSpMkLst>
            <pc:docMk/>
            <pc:sldMk cId="3718344013" sldId="1850"/>
            <ac:grpSpMk id="37" creationId="{2A53198D-1F92-1F07-986F-D0F4AA99B84A}"/>
          </ac:grpSpMkLst>
        </pc:grpChg>
        <pc:grpChg chg="add mod">
          <ac:chgData name="Sarasin, Elise" userId="051ede2b-3008-44c0-bb19-c9bb04b8c5c9" providerId="ADAL" clId="{CF9F652B-C7E2-46AC-AC15-9D3474830F0A}" dt="2024-05-23T14:25:12.539" v="2013" actId="1076"/>
          <ac:grpSpMkLst>
            <pc:docMk/>
            <pc:sldMk cId="3718344013" sldId="1850"/>
            <ac:grpSpMk id="47" creationId="{CE23B784-5FD6-1431-1726-93A95C714D69}"/>
          </ac:grpSpMkLst>
        </pc:grpChg>
        <pc:picChg chg="mod">
          <ac:chgData name="Sarasin, Elise" userId="051ede2b-3008-44c0-bb19-c9bb04b8c5c9" providerId="ADAL" clId="{CF9F652B-C7E2-46AC-AC15-9D3474830F0A}" dt="2024-05-23T13:58:10.504" v="711"/>
          <ac:picMkLst>
            <pc:docMk/>
            <pc:sldMk cId="3718344013" sldId="1850"/>
            <ac:picMk id="5" creationId="{F60D2896-E036-E28B-54CD-4E5B385BEC75}"/>
          </ac:picMkLst>
        </pc:picChg>
        <pc:picChg chg="del mod">
          <ac:chgData name="Sarasin, Elise" userId="051ede2b-3008-44c0-bb19-c9bb04b8c5c9" providerId="ADAL" clId="{CF9F652B-C7E2-46AC-AC15-9D3474830F0A}" dt="2024-05-23T14:07:13.106" v="922" actId="478"/>
          <ac:picMkLst>
            <pc:docMk/>
            <pc:sldMk cId="3718344013" sldId="1850"/>
            <ac:picMk id="7" creationId="{6A85F3AA-2095-4333-A9CB-1A5DA86929F3}"/>
          </ac:picMkLst>
        </pc:picChg>
        <pc:picChg chg="del mod">
          <ac:chgData name="Sarasin, Elise" userId="051ede2b-3008-44c0-bb19-c9bb04b8c5c9" providerId="ADAL" clId="{CF9F652B-C7E2-46AC-AC15-9D3474830F0A}" dt="2024-05-23T14:07:11.039" v="921" actId="478"/>
          <ac:picMkLst>
            <pc:docMk/>
            <pc:sldMk cId="3718344013" sldId="1850"/>
            <ac:picMk id="8" creationId="{F645F7A0-C3D8-E9D2-E28B-E50ED0F5AA3F}"/>
          </ac:picMkLst>
        </pc:picChg>
        <pc:picChg chg="mod">
          <ac:chgData name="Sarasin, Elise" userId="051ede2b-3008-44c0-bb19-c9bb04b8c5c9" providerId="ADAL" clId="{CF9F652B-C7E2-46AC-AC15-9D3474830F0A}" dt="2024-05-23T14:05:55.589" v="900"/>
          <ac:picMkLst>
            <pc:docMk/>
            <pc:sldMk cId="3718344013" sldId="1850"/>
            <ac:picMk id="10" creationId="{ED597FB4-7FDB-6587-970D-00222B3617BB}"/>
          </ac:picMkLst>
        </pc:picChg>
        <pc:picChg chg="mod">
          <ac:chgData name="Sarasin, Elise" userId="051ede2b-3008-44c0-bb19-c9bb04b8c5c9" providerId="ADAL" clId="{CF9F652B-C7E2-46AC-AC15-9D3474830F0A}" dt="2024-05-23T14:05:55.589" v="900"/>
          <ac:picMkLst>
            <pc:docMk/>
            <pc:sldMk cId="3718344013" sldId="1850"/>
            <ac:picMk id="12" creationId="{C622604B-16F3-0D48-DA4E-EF95490A42AA}"/>
          </ac:picMkLst>
        </pc:picChg>
        <pc:picChg chg="mod">
          <ac:chgData name="Sarasin, Elise" userId="051ede2b-3008-44c0-bb19-c9bb04b8c5c9" providerId="ADAL" clId="{CF9F652B-C7E2-46AC-AC15-9D3474830F0A}" dt="2024-05-23T14:05:55.589" v="900"/>
          <ac:picMkLst>
            <pc:docMk/>
            <pc:sldMk cId="3718344013" sldId="1850"/>
            <ac:picMk id="13" creationId="{76335BDE-D556-4A4D-7AE9-399C5095BA78}"/>
          </ac:picMkLst>
        </pc:picChg>
        <pc:picChg chg="del mod">
          <ac:chgData name="Sarasin, Elise" userId="051ede2b-3008-44c0-bb19-c9bb04b8c5c9" providerId="ADAL" clId="{CF9F652B-C7E2-46AC-AC15-9D3474830F0A}" dt="2024-05-23T14:06:09.660" v="907" actId="478"/>
          <ac:picMkLst>
            <pc:docMk/>
            <pc:sldMk cId="3718344013" sldId="1850"/>
            <ac:picMk id="15" creationId="{6BBA4333-DD41-2531-AC05-7854F6439ACA}"/>
          </ac:picMkLst>
        </pc:picChg>
        <pc:picChg chg="mod">
          <ac:chgData name="Sarasin, Elise" userId="051ede2b-3008-44c0-bb19-c9bb04b8c5c9" providerId="ADAL" clId="{CF9F652B-C7E2-46AC-AC15-9D3474830F0A}" dt="2024-05-23T14:06:06.755" v="905"/>
          <ac:picMkLst>
            <pc:docMk/>
            <pc:sldMk cId="3718344013" sldId="1850"/>
            <ac:picMk id="17" creationId="{5342243C-1703-6608-E091-CCAD33FFAE80}"/>
          </ac:picMkLst>
        </pc:picChg>
        <pc:picChg chg="mod">
          <ac:chgData name="Sarasin, Elise" userId="051ede2b-3008-44c0-bb19-c9bb04b8c5c9" providerId="ADAL" clId="{CF9F652B-C7E2-46AC-AC15-9D3474830F0A}" dt="2024-05-23T14:06:06.755" v="905"/>
          <ac:picMkLst>
            <pc:docMk/>
            <pc:sldMk cId="3718344013" sldId="1850"/>
            <ac:picMk id="18" creationId="{BD1F3B23-4836-452A-BF0C-054687631CCF}"/>
          </ac:picMkLst>
        </pc:picChg>
        <pc:picChg chg="mod">
          <ac:chgData name="Sarasin, Elise" userId="051ede2b-3008-44c0-bb19-c9bb04b8c5c9" providerId="ADAL" clId="{CF9F652B-C7E2-46AC-AC15-9D3474830F0A}" dt="2024-05-23T14:06:16.566" v="910"/>
          <ac:picMkLst>
            <pc:docMk/>
            <pc:sldMk cId="3718344013" sldId="1850"/>
            <ac:picMk id="20" creationId="{12C911BA-C449-9B9E-4558-7BBE3E1334FB}"/>
          </ac:picMkLst>
        </pc:picChg>
        <pc:picChg chg="mod">
          <ac:chgData name="Sarasin, Elise" userId="051ede2b-3008-44c0-bb19-c9bb04b8c5c9" providerId="ADAL" clId="{CF9F652B-C7E2-46AC-AC15-9D3474830F0A}" dt="2024-05-23T14:06:16.566" v="910"/>
          <ac:picMkLst>
            <pc:docMk/>
            <pc:sldMk cId="3718344013" sldId="1850"/>
            <ac:picMk id="22" creationId="{75512740-9D74-8D4F-8A32-1A798B548751}"/>
          </ac:picMkLst>
        </pc:picChg>
        <pc:picChg chg="mod">
          <ac:chgData name="Sarasin, Elise" userId="051ede2b-3008-44c0-bb19-c9bb04b8c5c9" providerId="ADAL" clId="{CF9F652B-C7E2-46AC-AC15-9D3474830F0A}" dt="2024-05-23T14:06:16.566" v="910"/>
          <ac:picMkLst>
            <pc:docMk/>
            <pc:sldMk cId="3718344013" sldId="1850"/>
            <ac:picMk id="23" creationId="{2321514D-8BCF-986B-B18E-8DAB6C2EB56A}"/>
          </ac:picMkLst>
        </pc:picChg>
        <pc:picChg chg="del mod">
          <ac:chgData name="Sarasin, Elise" userId="051ede2b-3008-44c0-bb19-c9bb04b8c5c9" providerId="ADAL" clId="{CF9F652B-C7E2-46AC-AC15-9D3474830F0A}" dt="2024-05-23T14:06:41.525" v="916" actId="478"/>
          <ac:picMkLst>
            <pc:docMk/>
            <pc:sldMk cId="3718344013" sldId="1850"/>
            <ac:picMk id="25" creationId="{05374FEE-F736-F540-93DB-CFAFAC11E2ED}"/>
          </ac:picMkLst>
        </pc:picChg>
        <pc:picChg chg="mod">
          <ac:chgData name="Sarasin, Elise" userId="051ede2b-3008-44c0-bb19-c9bb04b8c5c9" providerId="ADAL" clId="{CF9F652B-C7E2-46AC-AC15-9D3474830F0A}" dt="2024-05-23T14:06:33.929" v="914"/>
          <ac:picMkLst>
            <pc:docMk/>
            <pc:sldMk cId="3718344013" sldId="1850"/>
            <ac:picMk id="27" creationId="{9AED7D75-3D86-3670-369F-E80F1870943A}"/>
          </ac:picMkLst>
        </pc:picChg>
        <pc:picChg chg="mod">
          <ac:chgData name="Sarasin, Elise" userId="051ede2b-3008-44c0-bb19-c9bb04b8c5c9" providerId="ADAL" clId="{CF9F652B-C7E2-46AC-AC15-9D3474830F0A}" dt="2024-05-23T14:06:33.929" v="914"/>
          <ac:picMkLst>
            <pc:docMk/>
            <pc:sldMk cId="3718344013" sldId="1850"/>
            <ac:picMk id="28" creationId="{C680A285-9C9D-6E5A-7911-9E484D88CA5B}"/>
          </ac:picMkLst>
        </pc:picChg>
        <pc:picChg chg="add mod">
          <ac:chgData name="Sarasin, Elise" userId="051ede2b-3008-44c0-bb19-c9bb04b8c5c9" providerId="ADAL" clId="{CF9F652B-C7E2-46AC-AC15-9D3474830F0A}" dt="2024-05-23T14:17:47.371" v="1532" actId="164"/>
          <ac:picMkLst>
            <pc:docMk/>
            <pc:sldMk cId="3718344013" sldId="1850"/>
            <ac:picMk id="30" creationId="{DA2600C4-0101-8BCF-1624-02906AAEC826}"/>
          </ac:picMkLst>
        </pc:picChg>
        <pc:picChg chg="add mod">
          <ac:chgData name="Sarasin, Elise" userId="051ede2b-3008-44c0-bb19-c9bb04b8c5c9" providerId="ADAL" clId="{CF9F652B-C7E2-46AC-AC15-9D3474830F0A}" dt="2024-05-23T14:17:27.771" v="1530" actId="2085"/>
          <ac:picMkLst>
            <pc:docMk/>
            <pc:sldMk cId="3718344013" sldId="1850"/>
            <ac:picMk id="35" creationId="{7A0BB896-9C07-44DE-3890-A461F6E6B10D}"/>
          </ac:picMkLst>
        </pc:picChg>
        <pc:picChg chg="add del mod">
          <ac:chgData name="Sarasin, Elise" userId="051ede2b-3008-44c0-bb19-c9bb04b8c5c9" providerId="ADAL" clId="{CF9F652B-C7E2-46AC-AC15-9D3474830F0A}" dt="2024-05-23T14:22:53.547" v="1958" actId="478"/>
          <ac:picMkLst>
            <pc:docMk/>
            <pc:sldMk cId="3718344013" sldId="1850"/>
            <ac:picMk id="38" creationId="{D02DEDB5-2686-44AD-DB1C-B02A32EA109A}"/>
          </ac:picMkLst>
        </pc:picChg>
        <pc:picChg chg="add mod ord">
          <ac:chgData name="Sarasin, Elise" userId="051ede2b-3008-44c0-bb19-c9bb04b8c5c9" providerId="ADAL" clId="{CF9F652B-C7E2-46AC-AC15-9D3474830F0A}" dt="2024-05-23T14:25:05.361" v="2011" actId="2085"/>
          <ac:picMkLst>
            <pc:docMk/>
            <pc:sldMk cId="3718344013" sldId="1850"/>
            <ac:picMk id="39" creationId="{C50222EE-3651-D0CE-3E2B-48B9BEB8E324}"/>
          </ac:picMkLst>
        </pc:picChg>
        <pc:picChg chg="add mod">
          <ac:chgData name="Sarasin, Elise" userId="051ede2b-3008-44c0-bb19-c9bb04b8c5c9" providerId="ADAL" clId="{CF9F652B-C7E2-46AC-AC15-9D3474830F0A}" dt="2024-05-23T14:25:05.361" v="2011" actId="2085"/>
          <ac:picMkLst>
            <pc:docMk/>
            <pc:sldMk cId="3718344013" sldId="1850"/>
            <ac:picMk id="44" creationId="{1CFC4F6B-350A-8587-19BC-AEFE9FAB98EF}"/>
          </ac:picMkLst>
        </pc:picChg>
        <pc:picChg chg="add mod">
          <ac:chgData name="Sarasin, Elise" userId="051ede2b-3008-44c0-bb19-c9bb04b8c5c9" providerId="ADAL" clId="{CF9F652B-C7E2-46AC-AC15-9D3474830F0A}" dt="2024-05-23T14:25:05.361" v="2011" actId="2085"/>
          <ac:picMkLst>
            <pc:docMk/>
            <pc:sldMk cId="3718344013" sldId="1850"/>
            <ac:picMk id="45" creationId="{C4FF2349-A7F5-3BC2-7520-734D32556AC9}"/>
          </ac:picMkLst>
        </pc:picChg>
        <pc:picChg chg="add mod">
          <ac:chgData name="Sarasin, Elise" userId="051ede2b-3008-44c0-bb19-c9bb04b8c5c9" providerId="ADAL" clId="{CF9F652B-C7E2-46AC-AC15-9D3474830F0A}" dt="2024-05-23T14:25:05.361" v="2011" actId="2085"/>
          <ac:picMkLst>
            <pc:docMk/>
            <pc:sldMk cId="3718344013" sldId="1850"/>
            <ac:picMk id="46" creationId="{3FD3FACD-50A5-80CD-CDCD-0B3D7B83F725}"/>
          </ac:picMkLst>
        </pc:picChg>
      </pc:sldChg>
      <pc:sldChg chg="add">
        <pc:chgData name="Sarasin, Elise" userId="051ede2b-3008-44c0-bb19-c9bb04b8c5c9" providerId="ADAL" clId="{CF9F652B-C7E2-46AC-AC15-9D3474830F0A}" dt="2024-05-23T14:45:55.359" v="2487"/>
        <pc:sldMkLst>
          <pc:docMk/>
          <pc:sldMk cId="603526687" sldId="1851"/>
        </pc:sldMkLst>
      </pc:sldChg>
      <pc:sldChg chg="add del">
        <pc:chgData name="Sarasin, Elise" userId="051ede2b-3008-44c0-bb19-c9bb04b8c5c9" providerId="ADAL" clId="{CF9F652B-C7E2-46AC-AC15-9D3474830F0A}" dt="2024-05-23T14:25:20.065" v="2014" actId="47"/>
        <pc:sldMkLst>
          <pc:docMk/>
          <pc:sldMk cId="3978258815" sldId="1851"/>
        </pc:sldMkLst>
      </pc:sldChg>
    </pc:docChg>
  </pc:docChgLst>
  <pc:docChgLst>
    <pc:chgData name="Williams, Stacie Nicole" userId="557e7285-5eed-4251-8df7-94b561a4ad8f" providerId="ADAL" clId="{C5A1E57D-A99D-4A3E-8F79-C99CC8C8584D}"/>
    <pc:docChg chg="sldOrd">
      <pc:chgData name="Williams, Stacie Nicole" userId="557e7285-5eed-4251-8df7-94b561a4ad8f" providerId="ADAL" clId="{C5A1E57D-A99D-4A3E-8F79-C99CC8C8584D}" dt="2024-02-09T14:44:18.002" v="0" actId="20578"/>
      <pc:docMkLst>
        <pc:docMk/>
      </pc:docMkLst>
      <pc:sldChg chg="ord">
        <pc:chgData name="Williams, Stacie Nicole" userId="557e7285-5eed-4251-8df7-94b561a4ad8f" providerId="ADAL" clId="{C5A1E57D-A99D-4A3E-8F79-C99CC8C8584D}" dt="2024-02-09T14:44:18.002" v="0" actId="20578"/>
        <pc:sldMkLst>
          <pc:docMk/>
          <pc:sldMk cId="432432883" sldId="1832"/>
        </pc:sldMkLst>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image" Target="../media/image4.jpeg"/><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diagrams/_rels/data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image" Target="../media/image148.png"/></Relationships>
</file>

<file path=ppt/diagrams/_rels/data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image" Target="../media/image148.png"/></Relationships>
</file>

<file path=ppt/diagrams/_rels/drawing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image" Target="../media/image4.jpeg"/><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image" Target="../media/image148.png"/></Relationships>
</file>

<file path=ppt/diagrams/_rels/drawing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image" Target="../media/image148.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A61516A-CDD1-4279-8707-751865BE90DA}" type="doc">
      <dgm:prSet loTypeId="urn:microsoft.com/office/officeart/2005/8/layout/process1" loCatId="process" qsTypeId="urn:microsoft.com/office/officeart/2005/8/quickstyle/simple1" qsCatId="simple" csTypeId="urn:microsoft.com/office/officeart/2005/8/colors/accent5_5" csCatId="accent5" phldr="1"/>
      <dgm:spPr/>
    </dgm:pt>
    <dgm:pt modelId="{7D371CC3-7942-4417-AD96-E4EC63B33D14}">
      <dgm:prSet phldrT="[Text]" custT="1"/>
      <dgm:spPr/>
      <dgm:t>
        <a:bodyPr/>
        <a:lstStyle/>
        <a:p>
          <a:r>
            <a:rPr lang="en-US" sz="2400"/>
            <a:t>Ci3T Implementation Sessions</a:t>
          </a:r>
        </a:p>
      </dgm:t>
    </dgm:pt>
    <dgm:pt modelId="{CED25ABF-A79F-4EA2-8ACC-94B048EE872D}" type="parTrans" cxnId="{94D632CC-135E-41F7-B9EA-EC9A86FEB55B}">
      <dgm:prSet/>
      <dgm:spPr/>
      <dgm:t>
        <a:bodyPr/>
        <a:lstStyle/>
        <a:p>
          <a:endParaRPr lang="en-US"/>
        </a:p>
      </dgm:t>
    </dgm:pt>
    <dgm:pt modelId="{86C2ABDF-4EB4-4B0F-AC18-765D15178D9C}" type="sibTrans" cxnId="{94D632CC-135E-41F7-B9EA-EC9A86FEB55B}">
      <dgm:prSet/>
      <dgm:spPr/>
      <dgm:t>
        <a:bodyPr/>
        <a:lstStyle/>
        <a:p>
          <a:endParaRPr lang="en-US"/>
        </a:p>
      </dgm:t>
    </dgm:pt>
    <dgm:pt modelId="{C950CF61-DC9D-4501-819A-B14905940425}">
      <dgm:prSet phldrT="[Text]"/>
      <dgm:spPr/>
      <dgm:t>
        <a:bodyPr/>
        <a:lstStyle/>
        <a:p>
          <a:r>
            <a:rPr lang="en-US"/>
            <a:t>Ci3T Leadership Team Meeting</a:t>
          </a:r>
        </a:p>
      </dgm:t>
    </dgm:pt>
    <dgm:pt modelId="{C507B8D5-FD29-414C-95DA-D34E8D07E7E2}" type="parTrans" cxnId="{3CA9A9D5-D065-4ED3-BD3D-93FF983D8A26}">
      <dgm:prSet/>
      <dgm:spPr/>
      <dgm:t>
        <a:bodyPr/>
        <a:lstStyle/>
        <a:p>
          <a:endParaRPr lang="en-US"/>
        </a:p>
      </dgm:t>
    </dgm:pt>
    <dgm:pt modelId="{B58A2682-A383-4735-BF96-463939C27E51}" type="sibTrans" cxnId="{3CA9A9D5-D065-4ED3-BD3D-93FF983D8A26}">
      <dgm:prSet/>
      <dgm:spPr/>
      <dgm:t>
        <a:bodyPr/>
        <a:lstStyle/>
        <a:p>
          <a:endParaRPr lang="en-US"/>
        </a:p>
      </dgm:t>
    </dgm:pt>
    <dgm:pt modelId="{72738240-9F3B-45AB-9EAF-FB77D8DA33E4}">
      <dgm:prSet phldrT="[Text]"/>
      <dgm:spPr/>
      <dgm:t>
        <a:bodyPr/>
        <a:lstStyle/>
        <a:p>
          <a:r>
            <a:rPr lang="en-US"/>
            <a:t>Faculty &amp; Staff Meeting</a:t>
          </a:r>
        </a:p>
      </dgm:t>
    </dgm:pt>
    <dgm:pt modelId="{1A75F6AD-AC32-4016-99AA-FFDDBB268228}" type="parTrans" cxnId="{A2030072-0BD7-4B46-8960-4AF6E8A822CD}">
      <dgm:prSet/>
      <dgm:spPr/>
      <dgm:t>
        <a:bodyPr/>
        <a:lstStyle/>
        <a:p>
          <a:endParaRPr lang="en-US"/>
        </a:p>
      </dgm:t>
    </dgm:pt>
    <dgm:pt modelId="{F464306B-4EE6-4A80-BE9F-A8E042FA5629}" type="sibTrans" cxnId="{A2030072-0BD7-4B46-8960-4AF6E8A822CD}">
      <dgm:prSet/>
      <dgm:spPr/>
      <dgm:t>
        <a:bodyPr/>
        <a:lstStyle/>
        <a:p>
          <a:endParaRPr lang="en-US"/>
        </a:p>
      </dgm:t>
    </dgm:pt>
    <dgm:pt modelId="{F67C3915-FA5C-467C-B45B-92CAD970194D}" type="pres">
      <dgm:prSet presAssocID="{EA61516A-CDD1-4279-8707-751865BE90DA}" presName="Name0" presStyleCnt="0">
        <dgm:presLayoutVars>
          <dgm:dir/>
          <dgm:resizeHandles val="exact"/>
        </dgm:presLayoutVars>
      </dgm:prSet>
      <dgm:spPr/>
    </dgm:pt>
    <dgm:pt modelId="{25897106-DA8A-47AF-8BCF-0A8706A3D62D}" type="pres">
      <dgm:prSet presAssocID="{7D371CC3-7942-4417-AD96-E4EC63B33D14}" presName="node" presStyleLbl="node1" presStyleIdx="0" presStyleCnt="3">
        <dgm:presLayoutVars>
          <dgm:bulletEnabled val="1"/>
        </dgm:presLayoutVars>
      </dgm:prSet>
      <dgm:spPr/>
    </dgm:pt>
    <dgm:pt modelId="{C6CE8AF0-EDD9-4BFA-9177-33654131A024}" type="pres">
      <dgm:prSet presAssocID="{86C2ABDF-4EB4-4B0F-AC18-765D15178D9C}" presName="sibTrans" presStyleLbl="sibTrans2D1" presStyleIdx="0" presStyleCnt="2"/>
      <dgm:spPr/>
    </dgm:pt>
    <dgm:pt modelId="{F4686D66-5158-4C41-A34F-946D3063637F}" type="pres">
      <dgm:prSet presAssocID="{86C2ABDF-4EB4-4B0F-AC18-765D15178D9C}" presName="connectorText" presStyleLbl="sibTrans2D1" presStyleIdx="0" presStyleCnt="2"/>
      <dgm:spPr/>
    </dgm:pt>
    <dgm:pt modelId="{13EE6466-7889-4EE4-999D-A8F8F99D86F8}" type="pres">
      <dgm:prSet presAssocID="{C950CF61-DC9D-4501-819A-B14905940425}" presName="node" presStyleLbl="node1" presStyleIdx="1" presStyleCnt="3">
        <dgm:presLayoutVars>
          <dgm:bulletEnabled val="1"/>
        </dgm:presLayoutVars>
      </dgm:prSet>
      <dgm:spPr/>
    </dgm:pt>
    <dgm:pt modelId="{39762194-B361-4E03-9B6D-CF60CA0D30B3}" type="pres">
      <dgm:prSet presAssocID="{B58A2682-A383-4735-BF96-463939C27E51}" presName="sibTrans" presStyleLbl="sibTrans2D1" presStyleIdx="1" presStyleCnt="2"/>
      <dgm:spPr/>
    </dgm:pt>
    <dgm:pt modelId="{82FB391B-7176-4094-B0ED-E4D3B0A113C6}" type="pres">
      <dgm:prSet presAssocID="{B58A2682-A383-4735-BF96-463939C27E51}" presName="connectorText" presStyleLbl="sibTrans2D1" presStyleIdx="1" presStyleCnt="2"/>
      <dgm:spPr/>
    </dgm:pt>
    <dgm:pt modelId="{4306D1CE-05D9-4CEC-8169-A1002769003C}" type="pres">
      <dgm:prSet presAssocID="{72738240-9F3B-45AB-9EAF-FB77D8DA33E4}" presName="node" presStyleLbl="node1" presStyleIdx="2" presStyleCnt="3">
        <dgm:presLayoutVars>
          <dgm:bulletEnabled val="1"/>
        </dgm:presLayoutVars>
      </dgm:prSet>
      <dgm:spPr/>
    </dgm:pt>
  </dgm:ptLst>
  <dgm:cxnLst>
    <dgm:cxn modelId="{B021E50D-478F-42AF-9A4A-894F46E9B7BE}" type="presOf" srcId="{86C2ABDF-4EB4-4B0F-AC18-765D15178D9C}" destId="{C6CE8AF0-EDD9-4BFA-9177-33654131A024}" srcOrd="0" destOrd="0" presId="urn:microsoft.com/office/officeart/2005/8/layout/process1"/>
    <dgm:cxn modelId="{612CC512-466D-4FC6-B6C8-B7823B0D2543}" type="presOf" srcId="{72738240-9F3B-45AB-9EAF-FB77D8DA33E4}" destId="{4306D1CE-05D9-4CEC-8169-A1002769003C}" srcOrd="0" destOrd="0" presId="urn:microsoft.com/office/officeart/2005/8/layout/process1"/>
    <dgm:cxn modelId="{9D959B5B-6B27-4881-A159-076DCB6CD7CD}" type="presOf" srcId="{B58A2682-A383-4735-BF96-463939C27E51}" destId="{39762194-B361-4E03-9B6D-CF60CA0D30B3}" srcOrd="0" destOrd="0" presId="urn:microsoft.com/office/officeart/2005/8/layout/process1"/>
    <dgm:cxn modelId="{71BF865E-3C53-4B47-B380-2B80270AC459}" type="presOf" srcId="{C950CF61-DC9D-4501-819A-B14905940425}" destId="{13EE6466-7889-4EE4-999D-A8F8F99D86F8}" srcOrd="0" destOrd="0" presId="urn:microsoft.com/office/officeart/2005/8/layout/process1"/>
    <dgm:cxn modelId="{0243F95F-2E75-4B5A-BDB8-30506728C596}" type="presOf" srcId="{7D371CC3-7942-4417-AD96-E4EC63B33D14}" destId="{25897106-DA8A-47AF-8BCF-0A8706A3D62D}" srcOrd="0" destOrd="0" presId="urn:microsoft.com/office/officeart/2005/8/layout/process1"/>
    <dgm:cxn modelId="{A2030072-0BD7-4B46-8960-4AF6E8A822CD}" srcId="{EA61516A-CDD1-4279-8707-751865BE90DA}" destId="{72738240-9F3B-45AB-9EAF-FB77D8DA33E4}" srcOrd="2" destOrd="0" parTransId="{1A75F6AD-AC32-4016-99AA-FFDDBB268228}" sibTransId="{F464306B-4EE6-4A80-BE9F-A8E042FA5629}"/>
    <dgm:cxn modelId="{0EFE3D89-B04C-4E29-A17B-EF74F0C710CA}" type="presOf" srcId="{86C2ABDF-4EB4-4B0F-AC18-765D15178D9C}" destId="{F4686D66-5158-4C41-A34F-946D3063637F}" srcOrd="1" destOrd="0" presId="urn:microsoft.com/office/officeart/2005/8/layout/process1"/>
    <dgm:cxn modelId="{296E01C1-3E27-433F-BEE7-1B24D123C7F4}" type="presOf" srcId="{B58A2682-A383-4735-BF96-463939C27E51}" destId="{82FB391B-7176-4094-B0ED-E4D3B0A113C6}" srcOrd="1" destOrd="0" presId="urn:microsoft.com/office/officeart/2005/8/layout/process1"/>
    <dgm:cxn modelId="{94D632CC-135E-41F7-B9EA-EC9A86FEB55B}" srcId="{EA61516A-CDD1-4279-8707-751865BE90DA}" destId="{7D371CC3-7942-4417-AD96-E4EC63B33D14}" srcOrd="0" destOrd="0" parTransId="{CED25ABF-A79F-4EA2-8ACC-94B048EE872D}" sibTransId="{86C2ABDF-4EB4-4B0F-AC18-765D15178D9C}"/>
    <dgm:cxn modelId="{3CA9A9D5-D065-4ED3-BD3D-93FF983D8A26}" srcId="{EA61516A-CDD1-4279-8707-751865BE90DA}" destId="{C950CF61-DC9D-4501-819A-B14905940425}" srcOrd="1" destOrd="0" parTransId="{C507B8D5-FD29-414C-95DA-D34E8D07E7E2}" sibTransId="{B58A2682-A383-4735-BF96-463939C27E51}"/>
    <dgm:cxn modelId="{F3081FE6-EB4B-434F-A899-D9FBA9B89005}" type="presOf" srcId="{EA61516A-CDD1-4279-8707-751865BE90DA}" destId="{F67C3915-FA5C-467C-B45B-92CAD970194D}" srcOrd="0" destOrd="0" presId="urn:microsoft.com/office/officeart/2005/8/layout/process1"/>
    <dgm:cxn modelId="{9D994E57-0F05-4B4F-A8E1-06FC15F5DF94}" type="presParOf" srcId="{F67C3915-FA5C-467C-B45B-92CAD970194D}" destId="{25897106-DA8A-47AF-8BCF-0A8706A3D62D}" srcOrd="0" destOrd="0" presId="urn:microsoft.com/office/officeart/2005/8/layout/process1"/>
    <dgm:cxn modelId="{D232DB9C-656D-48CB-B935-7F33D8B51D8C}" type="presParOf" srcId="{F67C3915-FA5C-467C-B45B-92CAD970194D}" destId="{C6CE8AF0-EDD9-4BFA-9177-33654131A024}" srcOrd="1" destOrd="0" presId="urn:microsoft.com/office/officeart/2005/8/layout/process1"/>
    <dgm:cxn modelId="{F5C905B4-E039-4D75-A627-0B024D4BD924}" type="presParOf" srcId="{C6CE8AF0-EDD9-4BFA-9177-33654131A024}" destId="{F4686D66-5158-4C41-A34F-946D3063637F}" srcOrd="0" destOrd="0" presId="urn:microsoft.com/office/officeart/2005/8/layout/process1"/>
    <dgm:cxn modelId="{5129283A-E6B5-43E7-B811-6142DA2DE664}" type="presParOf" srcId="{F67C3915-FA5C-467C-B45B-92CAD970194D}" destId="{13EE6466-7889-4EE4-999D-A8F8F99D86F8}" srcOrd="2" destOrd="0" presId="urn:microsoft.com/office/officeart/2005/8/layout/process1"/>
    <dgm:cxn modelId="{4F67ECC0-3D63-44E9-AC48-D90ECF4546DE}" type="presParOf" srcId="{F67C3915-FA5C-467C-B45B-92CAD970194D}" destId="{39762194-B361-4E03-9B6D-CF60CA0D30B3}" srcOrd="3" destOrd="0" presId="urn:microsoft.com/office/officeart/2005/8/layout/process1"/>
    <dgm:cxn modelId="{010FBDF6-F9BE-4F38-8D84-7ADF96F92921}" type="presParOf" srcId="{39762194-B361-4E03-9B6D-CF60CA0D30B3}" destId="{82FB391B-7176-4094-B0ED-E4D3B0A113C6}" srcOrd="0" destOrd="0" presId="urn:microsoft.com/office/officeart/2005/8/layout/process1"/>
    <dgm:cxn modelId="{71740679-EF0E-4918-8AC8-98C7BDFE9E3B}" type="presParOf" srcId="{F67C3915-FA5C-467C-B45B-92CAD970194D}" destId="{4306D1CE-05D9-4CEC-8169-A1002769003C}"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B5DD6D-5E4A-4D5C-AC97-ED4FA3F0E947}" type="doc">
      <dgm:prSet loTypeId="urn:microsoft.com/office/officeart/2008/layout/VerticalCurvedList" loCatId="list" qsTypeId="urn:microsoft.com/office/officeart/2005/8/quickstyle/simple1" qsCatId="simple" csTypeId="urn:microsoft.com/office/officeart/2005/8/colors/accent5_3" csCatId="accent5" phldr="1"/>
      <dgm:spPr/>
      <dgm:t>
        <a:bodyPr/>
        <a:lstStyle/>
        <a:p>
          <a:endParaRPr lang="en-US"/>
        </a:p>
      </dgm:t>
    </dgm:pt>
    <dgm:pt modelId="{8E97ABCA-EDF8-4E9A-86F7-F8AF4B22BE75}">
      <dgm:prSet phldrT="[Text]"/>
      <dgm:spPr/>
      <dgm:t>
        <a:bodyPr/>
        <a:lstStyle/>
        <a:p>
          <a:r>
            <a:rPr lang="en-US"/>
            <a:t>10 Minute Tip for Success</a:t>
          </a:r>
        </a:p>
      </dgm:t>
    </dgm:pt>
    <dgm:pt modelId="{E83ABBB6-5364-4A5A-8E21-614C00109B2E}" type="parTrans" cxnId="{5CB55AE0-DD86-410E-BC93-5AAEC6AF0CCF}">
      <dgm:prSet/>
      <dgm:spPr/>
      <dgm:t>
        <a:bodyPr/>
        <a:lstStyle/>
        <a:p>
          <a:endParaRPr lang="en-US"/>
        </a:p>
      </dgm:t>
    </dgm:pt>
    <dgm:pt modelId="{DEAB2A78-D5CD-4F90-95F8-A7B5965AE135}" type="sibTrans" cxnId="{5CB55AE0-DD86-410E-BC93-5AAEC6AF0CCF}">
      <dgm:prSet/>
      <dgm:spPr/>
      <dgm:t>
        <a:bodyPr/>
        <a:lstStyle/>
        <a:p>
          <a:endParaRPr lang="en-US"/>
        </a:p>
      </dgm:t>
    </dgm:pt>
    <dgm:pt modelId="{687E0261-11AB-4F98-8ED1-40205A08CE8A}">
      <dgm:prSet phldrT="[Text]"/>
      <dgm:spPr/>
      <dgm:t>
        <a:bodyPr/>
        <a:lstStyle/>
        <a:p>
          <a:r>
            <a:rPr lang="en-US"/>
            <a:t>Highlight &amp; Celebrate Staff</a:t>
          </a:r>
        </a:p>
      </dgm:t>
    </dgm:pt>
    <dgm:pt modelId="{53D24530-33CC-42FE-B7BA-FB82611266F8}" type="parTrans" cxnId="{5D9BDF71-F0EF-4DDF-ACED-416AA8A45996}">
      <dgm:prSet/>
      <dgm:spPr/>
      <dgm:t>
        <a:bodyPr/>
        <a:lstStyle/>
        <a:p>
          <a:endParaRPr lang="en-US"/>
        </a:p>
      </dgm:t>
    </dgm:pt>
    <dgm:pt modelId="{636AC4CD-99C2-4626-BFB2-CB38B0C54E8F}" type="sibTrans" cxnId="{5D9BDF71-F0EF-4DDF-ACED-416AA8A45996}">
      <dgm:prSet/>
      <dgm:spPr/>
      <dgm:t>
        <a:bodyPr/>
        <a:lstStyle/>
        <a:p>
          <a:endParaRPr lang="en-US"/>
        </a:p>
      </dgm:t>
    </dgm:pt>
    <dgm:pt modelId="{026D2AE8-470D-4FD4-BB3E-BDCA44066FBE}">
      <dgm:prSet phldrT="[Text]"/>
      <dgm:spPr/>
      <dgm:t>
        <a:bodyPr/>
        <a:lstStyle/>
        <a:p>
          <a:r>
            <a:rPr lang="en-US"/>
            <a:t>Share Monthly Data</a:t>
          </a:r>
        </a:p>
      </dgm:t>
    </dgm:pt>
    <dgm:pt modelId="{54B75277-5A2E-44A2-9CFE-67BE3BACCE83}" type="parTrans" cxnId="{BAD5D3B9-495F-4364-9BB2-7BCDB1F50665}">
      <dgm:prSet/>
      <dgm:spPr/>
      <dgm:t>
        <a:bodyPr/>
        <a:lstStyle/>
        <a:p>
          <a:endParaRPr lang="en-US"/>
        </a:p>
      </dgm:t>
    </dgm:pt>
    <dgm:pt modelId="{9868182B-B603-4105-95CC-69E3D5692286}" type="sibTrans" cxnId="{BAD5D3B9-495F-4364-9BB2-7BCDB1F50665}">
      <dgm:prSet/>
      <dgm:spPr/>
      <dgm:t>
        <a:bodyPr/>
        <a:lstStyle/>
        <a:p>
          <a:endParaRPr lang="en-US"/>
        </a:p>
      </dgm:t>
    </dgm:pt>
    <dgm:pt modelId="{F09FB568-86AA-4FBE-B576-2CBF80ED01C2}" type="pres">
      <dgm:prSet presAssocID="{E5B5DD6D-5E4A-4D5C-AC97-ED4FA3F0E947}" presName="Name0" presStyleCnt="0">
        <dgm:presLayoutVars>
          <dgm:chMax val="7"/>
          <dgm:chPref val="7"/>
          <dgm:dir/>
        </dgm:presLayoutVars>
      </dgm:prSet>
      <dgm:spPr/>
    </dgm:pt>
    <dgm:pt modelId="{05842D34-5982-424E-A1E6-D0108A31EF41}" type="pres">
      <dgm:prSet presAssocID="{E5B5DD6D-5E4A-4D5C-AC97-ED4FA3F0E947}" presName="Name1" presStyleCnt="0"/>
      <dgm:spPr/>
    </dgm:pt>
    <dgm:pt modelId="{75DBF089-B56F-4B6F-B33D-231857C9032E}" type="pres">
      <dgm:prSet presAssocID="{E5B5DD6D-5E4A-4D5C-AC97-ED4FA3F0E947}" presName="cycle" presStyleCnt="0"/>
      <dgm:spPr/>
    </dgm:pt>
    <dgm:pt modelId="{021ABC06-8D37-4F38-8CEE-3C375CA979B8}" type="pres">
      <dgm:prSet presAssocID="{E5B5DD6D-5E4A-4D5C-AC97-ED4FA3F0E947}" presName="srcNode" presStyleLbl="node1" presStyleIdx="0" presStyleCnt="3"/>
      <dgm:spPr/>
    </dgm:pt>
    <dgm:pt modelId="{A767DC68-D13A-45DD-9DFC-61E16933B27A}" type="pres">
      <dgm:prSet presAssocID="{E5B5DD6D-5E4A-4D5C-AC97-ED4FA3F0E947}" presName="conn" presStyleLbl="parChTrans1D2" presStyleIdx="0" presStyleCnt="1"/>
      <dgm:spPr/>
    </dgm:pt>
    <dgm:pt modelId="{7FDCB1B2-7582-4E7C-BF6E-D4CBBB26B7B9}" type="pres">
      <dgm:prSet presAssocID="{E5B5DD6D-5E4A-4D5C-AC97-ED4FA3F0E947}" presName="extraNode" presStyleLbl="node1" presStyleIdx="0" presStyleCnt="3"/>
      <dgm:spPr/>
    </dgm:pt>
    <dgm:pt modelId="{AAF0557B-8873-4EC8-BB52-10EA50F2CC43}" type="pres">
      <dgm:prSet presAssocID="{E5B5DD6D-5E4A-4D5C-AC97-ED4FA3F0E947}" presName="dstNode" presStyleLbl="node1" presStyleIdx="0" presStyleCnt="3"/>
      <dgm:spPr/>
    </dgm:pt>
    <dgm:pt modelId="{2BE08B39-C2F5-47F5-9A4E-9B5EE2EF151E}" type="pres">
      <dgm:prSet presAssocID="{8E97ABCA-EDF8-4E9A-86F7-F8AF4B22BE75}" presName="text_1" presStyleLbl="node1" presStyleIdx="0" presStyleCnt="3">
        <dgm:presLayoutVars>
          <dgm:bulletEnabled val="1"/>
        </dgm:presLayoutVars>
      </dgm:prSet>
      <dgm:spPr/>
    </dgm:pt>
    <dgm:pt modelId="{66E5B4BF-86EC-4653-81F9-C4BDF58B6D16}" type="pres">
      <dgm:prSet presAssocID="{8E97ABCA-EDF8-4E9A-86F7-F8AF4B22BE75}" presName="accent_1" presStyleCnt="0"/>
      <dgm:spPr/>
    </dgm:pt>
    <dgm:pt modelId="{55248981-1F49-438A-9647-7494DE2BE655}" type="pres">
      <dgm:prSet presAssocID="{8E97ABCA-EDF8-4E9A-86F7-F8AF4B22BE75}" presName="accentRepeatNode" presStyleLbl="solidFgAcc1" presStyleIdx="0" presStyleCnt="3"/>
      <dgm:spPr/>
    </dgm:pt>
    <dgm:pt modelId="{D67E4D45-0FF4-463F-A2C4-426B68366572}" type="pres">
      <dgm:prSet presAssocID="{687E0261-11AB-4F98-8ED1-40205A08CE8A}" presName="text_2" presStyleLbl="node1" presStyleIdx="1" presStyleCnt="3">
        <dgm:presLayoutVars>
          <dgm:bulletEnabled val="1"/>
        </dgm:presLayoutVars>
      </dgm:prSet>
      <dgm:spPr/>
    </dgm:pt>
    <dgm:pt modelId="{C731C5F8-3B88-4E8F-8C63-517081D6EFDB}" type="pres">
      <dgm:prSet presAssocID="{687E0261-11AB-4F98-8ED1-40205A08CE8A}" presName="accent_2" presStyleCnt="0"/>
      <dgm:spPr/>
    </dgm:pt>
    <dgm:pt modelId="{FC4410E2-FB55-4CAD-8041-7EA85CDC9542}" type="pres">
      <dgm:prSet presAssocID="{687E0261-11AB-4F98-8ED1-40205A08CE8A}" presName="accentRepeatNode" presStyleLbl="solidFgAcc1" presStyleIdx="1" presStyleCnt="3"/>
      <dgm:spPr/>
    </dgm:pt>
    <dgm:pt modelId="{FEDA7634-E640-4E9D-9F90-8BF2847837A9}" type="pres">
      <dgm:prSet presAssocID="{026D2AE8-470D-4FD4-BB3E-BDCA44066FBE}" presName="text_3" presStyleLbl="node1" presStyleIdx="2" presStyleCnt="3">
        <dgm:presLayoutVars>
          <dgm:bulletEnabled val="1"/>
        </dgm:presLayoutVars>
      </dgm:prSet>
      <dgm:spPr/>
    </dgm:pt>
    <dgm:pt modelId="{39941F3E-08C9-441F-889A-EF46CD4096CE}" type="pres">
      <dgm:prSet presAssocID="{026D2AE8-470D-4FD4-BB3E-BDCA44066FBE}" presName="accent_3" presStyleCnt="0"/>
      <dgm:spPr/>
    </dgm:pt>
    <dgm:pt modelId="{9C05E7C6-6C43-4711-A3FB-A7AAACCB3CBC}" type="pres">
      <dgm:prSet presAssocID="{026D2AE8-470D-4FD4-BB3E-BDCA44066FBE}" presName="accentRepeatNode" presStyleLbl="solidFgAcc1" presStyleIdx="2" presStyleCnt="3"/>
      <dgm:spPr/>
    </dgm:pt>
  </dgm:ptLst>
  <dgm:cxnLst>
    <dgm:cxn modelId="{7FD23620-3790-4038-B309-2384C023E832}" type="presOf" srcId="{026D2AE8-470D-4FD4-BB3E-BDCA44066FBE}" destId="{FEDA7634-E640-4E9D-9F90-8BF2847837A9}" srcOrd="0" destOrd="0" presId="urn:microsoft.com/office/officeart/2008/layout/VerticalCurvedList"/>
    <dgm:cxn modelId="{BA1BA423-023D-422C-9992-A569E7A3A3BC}" type="presOf" srcId="{DEAB2A78-D5CD-4F90-95F8-A7B5965AE135}" destId="{A767DC68-D13A-45DD-9DFC-61E16933B27A}" srcOrd="0" destOrd="0" presId="urn:microsoft.com/office/officeart/2008/layout/VerticalCurvedList"/>
    <dgm:cxn modelId="{09186762-1F6E-4DB8-B8EB-7C8608A53CBD}" type="presOf" srcId="{8E97ABCA-EDF8-4E9A-86F7-F8AF4B22BE75}" destId="{2BE08B39-C2F5-47F5-9A4E-9B5EE2EF151E}" srcOrd="0" destOrd="0" presId="urn:microsoft.com/office/officeart/2008/layout/VerticalCurvedList"/>
    <dgm:cxn modelId="{CE6BAA6B-796A-4C8D-83A8-E8F4A70C4B4D}" type="presOf" srcId="{687E0261-11AB-4F98-8ED1-40205A08CE8A}" destId="{D67E4D45-0FF4-463F-A2C4-426B68366572}" srcOrd="0" destOrd="0" presId="urn:microsoft.com/office/officeart/2008/layout/VerticalCurvedList"/>
    <dgm:cxn modelId="{5D9BDF71-F0EF-4DDF-ACED-416AA8A45996}" srcId="{E5B5DD6D-5E4A-4D5C-AC97-ED4FA3F0E947}" destId="{687E0261-11AB-4F98-8ED1-40205A08CE8A}" srcOrd="1" destOrd="0" parTransId="{53D24530-33CC-42FE-B7BA-FB82611266F8}" sibTransId="{636AC4CD-99C2-4626-BFB2-CB38B0C54E8F}"/>
    <dgm:cxn modelId="{92E62C9D-E089-466F-8453-B9EDB028AFE4}" type="presOf" srcId="{E5B5DD6D-5E4A-4D5C-AC97-ED4FA3F0E947}" destId="{F09FB568-86AA-4FBE-B576-2CBF80ED01C2}" srcOrd="0" destOrd="0" presId="urn:microsoft.com/office/officeart/2008/layout/VerticalCurvedList"/>
    <dgm:cxn modelId="{BAD5D3B9-495F-4364-9BB2-7BCDB1F50665}" srcId="{E5B5DD6D-5E4A-4D5C-AC97-ED4FA3F0E947}" destId="{026D2AE8-470D-4FD4-BB3E-BDCA44066FBE}" srcOrd="2" destOrd="0" parTransId="{54B75277-5A2E-44A2-9CFE-67BE3BACCE83}" sibTransId="{9868182B-B603-4105-95CC-69E3D5692286}"/>
    <dgm:cxn modelId="{5CB55AE0-DD86-410E-BC93-5AAEC6AF0CCF}" srcId="{E5B5DD6D-5E4A-4D5C-AC97-ED4FA3F0E947}" destId="{8E97ABCA-EDF8-4E9A-86F7-F8AF4B22BE75}" srcOrd="0" destOrd="0" parTransId="{E83ABBB6-5364-4A5A-8E21-614C00109B2E}" sibTransId="{DEAB2A78-D5CD-4F90-95F8-A7B5965AE135}"/>
    <dgm:cxn modelId="{7D359DAA-20AA-4195-BF20-6CDBF3D3B73D}" type="presParOf" srcId="{F09FB568-86AA-4FBE-B576-2CBF80ED01C2}" destId="{05842D34-5982-424E-A1E6-D0108A31EF41}" srcOrd="0" destOrd="0" presId="urn:microsoft.com/office/officeart/2008/layout/VerticalCurvedList"/>
    <dgm:cxn modelId="{A6E6EDD9-E672-4AE7-A820-5132310B3B39}" type="presParOf" srcId="{05842D34-5982-424E-A1E6-D0108A31EF41}" destId="{75DBF089-B56F-4B6F-B33D-231857C9032E}" srcOrd="0" destOrd="0" presId="urn:microsoft.com/office/officeart/2008/layout/VerticalCurvedList"/>
    <dgm:cxn modelId="{7A6AE309-76D4-4501-A51B-CCFDB59A69AD}" type="presParOf" srcId="{75DBF089-B56F-4B6F-B33D-231857C9032E}" destId="{021ABC06-8D37-4F38-8CEE-3C375CA979B8}" srcOrd="0" destOrd="0" presId="urn:microsoft.com/office/officeart/2008/layout/VerticalCurvedList"/>
    <dgm:cxn modelId="{A2EC9CC4-19F4-4761-A7BA-B6F16D90B376}" type="presParOf" srcId="{75DBF089-B56F-4B6F-B33D-231857C9032E}" destId="{A767DC68-D13A-45DD-9DFC-61E16933B27A}" srcOrd="1" destOrd="0" presId="urn:microsoft.com/office/officeart/2008/layout/VerticalCurvedList"/>
    <dgm:cxn modelId="{E1DF1764-4404-4255-B587-E1497F83D777}" type="presParOf" srcId="{75DBF089-B56F-4B6F-B33D-231857C9032E}" destId="{7FDCB1B2-7582-4E7C-BF6E-D4CBBB26B7B9}" srcOrd="2" destOrd="0" presId="urn:microsoft.com/office/officeart/2008/layout/VerticalCurvedList"/>
    <dgm:cxn modelId="{75647269-4FCE-4CFC-B00C-247038871D50}" type="presParOf" srcId="{75DBF089-B56F-4B6F-B33D-231857C9032E}" destId="{AAF0557B-8873-4EC8-BB52-10EA50F2CC43}" srcOrd="3" destOrd="0" presId="urn:microsoft.com/office/officeart/2008/layout/VerticalCurvedList"/>
    <dgm:cxn modelId="{C8D35329-A525-4528-8A94-41E7D6A017AF}" type="presParOf" srcId="{05842D34-5982-424E-A1E6-D0108A31EF41}" destId="{2BE08B39-C2F5-47F5-9A4E-9B5EE2EF151E}" srcOrd="1" destOrd="0" presId="urn:microsoft.com/office/officeart/2008/layout/VerticalCurvedList"/>
    <dgm:cxn modelId="{E260DE93-A16B-4D7E-A8F2-74A74BC65A75}" type="presParOf" srcId="{05842D34-5982-424E-A1E6-D0108A31EF41}" destId="{66E5B4BF-86EC-4653-81F9-C4BDF58B6D16}" srcOrd="2" destOrd="0" presId="urn:microsoft.com/office/officeart/2008/layout/VerticalCurvedList"/>
    <dgm:cxn modelId="{7D44D9B6-1DA1-4794-83DC-41A7141F2A24}" type="presParOf" srcId="{66E5B4BF-86EC-4653-81F9-C4BDF58B6D16}" destId="{55248981-1F49-438A-9647-7494DE2BE655}" srcOrd="0" destOrd="0" presId="urn:microsoft.com/office/officeart/2008/layout/VerticalCurvedList"/>
    <dgm:cxn modelId="{8892F0C0-905D-4981-9AAB-AFC2AC29FC36}" type="presParOf" srcId="{05842D34-5982-424E-A1E6-D0108A31EF41}" destId="{D67E4D45-0FF4-463F-A2C4-426B68366572}" srcOrd="3" destOrd="0" presId="urn:microsoft.com/office/officeart/2008/layout/VerticalCurvedList"/>
    <dgm:cxn modelId="{4D49EC24-F02E-40DA-BEDA-4CBB602CC6FA}" type="presParOf" srcId="{05842D34-5982-424E-A1E6-D0108A31EF41}" destId="{C731C5F8-3B88-4E8F-8C63-517081D6EFDB}" srcOrd="4" destOrd="0" presId="urn:microsoft.com/office/officeart/2008/layout/VerticalCurvedList"/>
    <dgm:cxn modelId="{44BDE689-1120-4C3C-820F-6638FDA33793}" type="presParOf" srcId="{C731C5F8-3B88-4E8F-8C63-517081D6EFDB}" destId="{FC4410E2-FB55-4CAD-8041-7EA85CDC9542}" srcOrd="0" destOrd="0" presId="urn:microsoft.com/office/officeart/2008/layout/VerticalCurvedList"/>
    <dgm:cxn modelId="{7A79B010-8D3F-44B6-90D6-A53352377666}" type="presParOf" srcId="{05842D34-5982-424E-A1E6-D0108A31EF41}" destId="{FEDA7634-E640-4E9D-9F90-8BF2847837A9}" srcOrd="5" destOrd="0" presId="urn:microsoft.com/office/officeart/2008/layout/VerticalCurvedList"/>
    <dgm:cxn modelId="{AAFC6635-2AC8-4B87-8440-87CE96BFCE4F}" type="presParOf" srcId="{05842D34-5982-424E-A1E6-D0108A31EF41}" destId="{39941F3E-08C9-441F-889A-EF46CD4096CE}" srcOrd="6" destOrd="0" presId="urn:microsoft.com/office/officeart/2008/layout/VerticalCurvedList"/>
    <dgm:cxn modelId="{A2C7D7C2-A06D-40A9-AFD2-71AFEA6C2BBB}" type="presParOf" srcId="{39941F3E-08C9-441F-889A-EF46CD4096CE}" destId="{9C05E7C6-6C43-4711-A3FB-A7AAACCB3CBC}"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71E9966-6130-4379-8C8D-1F03A38F970F}" type="doc">
      <dgm:prSet loTypeId="urn:microsoft.com/office/officeart/2008/layout/VerticalCurvedList" loCatId="list" qsTypeId="urn:microsoft.com/office/officeart/2005/8/quickstyle/simple5" qsCatId="simple" csTypeId="urn:microsoft.com/office/officeart/2005/8/colors/accent5_3" csCatId="accent5" phldr="1"/>
      <dgm:spPr/>
      <dgm:t>
        <a:bodyPr/>
        <a:lstStyle/>
        <a:p>
          <a:endParaRPr lang="en-US"/>
        </a:p>
      </dgm:t>
    </dgm:pt>
    <dgm:pt modelId="{DC549AE1-33AD-4706-A29F-8AB463C218A9}">
      <dgm:prSet custT="1"/>
      <dgm:spPr/>
      <dgm:t>
        <a:bodyPr/>
        <a:lstStyle/>
        <a:p>
          <a:pPr rtl="0"/>
          <a:r>
            <a:rPr lang="en-US" sz="4000"/>
            <a:t>Faculty and Staff</a:t>
          </a:r>
        </a:p>
      </dgm:t>
    </dgm:pt>
    <dgm:pt modelId="{8B03447B-9E76-457B-AE06-93480D35EE6B}" type="parTrans" cxnId="{F03E2288-5685-4A89-B8F3-FA52BB425588}">
      <dgm:prSet/>
      <dgm:spPr/>
      <dgm:t>
        <a:bodyPr/>
        <a:lstStyle/>
        <a:p>
          <a:endParaRPr lang="en-US" sz="1100"/>
        </a:p>
      </dgm:t>
    </dgm:pt>
    <dgm:pt modelId="{DE0AFDD2-D1B4-4DC4-9236-DD98018F9800}" type="sibTrans" cxnId="{F03E2288-5685-4A89-B8F3-FA52BB425588}">
      <dgm:prSet/>
      <dgm:spPr/>
      <dgm:t>
        <a:bodyPr/>
        <a:lstStyle/>
        <a:p>
          <a:endParaRPr lang="en-US" sz="1100"/>
        </a:p>
      </dgm:t>
    </dgm:pt>
    <dgm:pt modelId="{6695B7C6-08CD-42E0-B858-F067729B5262}">
      <dgm:prSet custT="1"/>
      <dgm:spPr/>
      <dgm:t>
        <a:bodyPr/>
        <a:lstStyle/>
        <a:p>
          <a:pPr rtl="0"/>
          <a:r>
            <a:rPr lang="en-US" sz="4000"/>
            <a:t>Students</a:t>
          </a:r>
        </a:p>
      </dgm:t>
    </dgm:pt>
    <dgm:pt modelId="{011FCA92-2C19-4F9B-BF5E-F44DAEFD0BC9}" type="parTrans" cxnId="{F478C8CD-F542-4E9A-885E-76BBC373D5A9}">
      <dgm:prSet/>
      <dgm:spPr/>
      <dgm:t>
        <a:bodyPr/>
        <a:lstStyle/>
        <a:p>
          <a:endParaRPr lang="en-US" sz="1100"/>
        </a:p>
      </dgm:t>
    </dgm:pt>
    <dgm:pt modelId="{862AB770-4D88-4821-B90E-17B0871CAE05}" type="sibTrans" cxnId="{F478C8CD-F542-4E9A-885E-76BBC373D5A9}">
      <dgm:prSet/>
      <dgm:spPr/>
      <dgm:t>
        <a:bodyPr/>
        <a:lstStyle/>
        <a:p>
          <a:endParaRPr lang="en-US" sz="1100"/>
        </a:p>
      </dgm:t>
    </dgm:pt>
    <dgm:pt modelId="{900D09C4-CC41-40AF-B945-6C262C23E7D2}">
      <dgm:prSet custT="1"/>
      <dgm:spPr/>
      <dgm:t>
        <a:bodyPr/>
        <a:lstStyle/>
        <a:p>
          <a:pPr rtl="0"/>
          <a:r>
            <a:rPr lang="en-US" sz="4000"/>
            <a:t>Families and Community </a:t>
          </a:r>
        </a:p>
      </dgm:t>
    </dgm:pt>
    <dgm:pt modelId="{6776B4B2-3F61-4937-A637-A06AE4E430C2}" type="parTrans" cxnId="{05CBDDB1-1201-4670-BE6F-7A99A06B4D13}">
      <dgm:prSet/>
      <dgm:spPr/>
      <dgm:t>
        <a:bodyPr/>
        <a:lstStyle/>
        <a:p>
          <a:endParaRPr lang="en-US" sz="1100"/>
        </a:p>
      </dgm:t>
    </dgm:pt>
    <dgm:pt modelId="{C7077AE4-0B3C-4934-9140-6CD82B68C779}" type="sibTrans" cxnId="{05CBDDB1-1201-4670-BE6F-7A99A06B4D13}">
      <dgm:prSet/>
      <dgm:spPr/>
      <dgm:t>
        <a:bodyPr/>
        <a:lstStyle/>
        <a:p>
          <a:endParaRPr lang="en-US" sz="1100"/>
        </a:p>
      </dgm:t>
    </dgm:pt>
    <dgm:pt modelId="{30BC696C-6472-5245-BB31-654E3B48B94C}" type="pres">
      <dgm:prSet presAssocID="{971E9966-6130-4379-8C8D-1F03A38F970F}" presName="Name0" presStyleCnt="0">
        <dgm:presLayoutVars>
          <dgm:chMax val="7"/>
          <dgm:chPref val="7"/>
          <dgm:dir/>
        </dgm:presLayoutVars>
      </dgm:prSet>
      <dgm:spPr/>
    </dgm:pt>
    <dgm:pt modelId="{2C5C1653-C1C6-2640-9C13-75C8E4961917}" type="pres">
      <dgm:prSet presAssocID="{971E9966-6130-4379-8C8D-1F03A38F970F}" presName="Name1" presStyleCnt="0"/>
      <dgm:spPr/>
    </dgm:pt>
    <dgm:pt modelId="{385A25F8-5672-1C41-A3FB-3A0F7BB61E30}" type="pres">
      <dgm:prSet presAssocID="{971E9966-6130-4379-8C8D-1F03A38F970F}" presName="cycle" presStyleCnt="0"/>
      <dgm:spPr/>
    </dgm:pt>
    <dgm:pt modelId="{3BA95CD3-7DF3-E243-8EF8-87626BC82E6E}" type="pres">
      <dgm:prSet presAssocID="{971E9966-6130-4379-8C8D-1F03A38F970F}" presName="srcNode" presStyleLbl="node1" presStyleIdx="0" presStyleCnt="3"/>
      <dgm:spPr/>
    </dgm:pt>
    <dgm:pt modelId="{EE120F51-DF6D-F84A-8BA8-9A049496162C}" type="pres">
      <dgm:prSet presAssocID="{971E9966-6130-4379-8C8D-1F03A38F970F}" presName="conn" presStyleLbl="parChTrans1D2" presStyleIdx="0" presStyleCnt="1"/>
      <dgm:spPr/>
    </dgm:pt>
    <dgm:pt modelId="{BE5EAF99-50EB-1B43-8929-C12F89EC7CDE}" type="pres">
      <dgm:prSet presAssocID="{971E9966-6130-4379-8C8D-1F03A38F970F}" presName="extraNode" presStyleLbl="node1" presStyleIdx="0" presStyleCnt="3"/>
      <dgm:spPr/>
    </dgm:pt>
    <dgm:pt modelId="{D0B1258B-1301-E744-A9E5-C6B8B85A7E50}" type="pres">
      <dgm:prSet presAssocID="{971E9966-6130-4379-8C8D-1F03A38F970F}" presName="dstNode" presStyleLbl="node1" presStyleIdx="0" presStyleCnt="3"/>
      <dgm:spPr/>
    </dgm:pt>
    <dgm:pt modelId="{3219D407-BB4A-5A45-9330-6A657E27CA2B}" type="pres">
      <dgm:prSet presAssocID="{DC549AE1-33AD-4706-A29F-8AB463C218A9}" presName="text_1" presStyleLbl="node1" presStyleIdx="0" presStyleCnt="3" custLinFactNeighborX="-286" custLinFactNeighborY="-999">
        <dgm:presLayoutVars>
          <dgm:bulletEnabled val="1"/>
        </dgm:presLayoutVars>
      </dgm:prSet>
      <dgm:spPr/>
    </dgm:pt>
    <dgm:pt modelId="{F279E3E1-A465-1E4B-9CFE-06F2AABC8BD4}" type="pres">
      <dgm:prSet presAssocID="{DC549AE1-33AD-4706-A29F-8AB463C218A9}" presName="accent_1" presStyleCnt="0"/>
      <dgm:spPr/>
    </dgm:pt>
    <dgm:pt modelId="{326BA992-7EEB-4347-A2EE-82B85B673192}" type="pres">
      <dgm:prSet presAssocID="{DC549AE1-33AD-4706-A29F-8AB463C218A9}" presName="accentRepeatNode" presStyleLbl="solidFgAcc1" presStyleIdx="0" presStyleCnt="3"/>
      <dgm:spPr>
        <a:blipFill rotWithShape="0">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3B675EF7-0A26-4B46-9FE7-DCDD337423F7}" type="pres">
      <dgm:prSet presAssocID="{6695B7C6-08CD-42E0-B858-F067729B5262}" presName="text_2" presStyleLbl="node1" presStyleIdx="1" presStyleCnt="3">
        <dgm:presLayoutVars>
          <dgm:bulletEnabled val="1"/>
        </dgm:presLayoutVars>
      </dgm:prSet>
      <dgm:spPr/>
    </dgm:pt>
    <dgm:pt modelId="{9C850269-7F47-BC41-A44A-0A2465234C54}" type="pres">
      <dgm:prSet presAssocID="{6695B7C6-08CD-42E0-B858-F067729B5262}" presName="accent_2" presStyleCnt="0"/>
      <dgm:spPr/>
    </dgm:pt>
    <dgm:pt modelId="{5CC4C9E6-7618-0543-BADD-12987C1D0FDB}" type="pres">
      <dgm:prSet presAssocID="{6695B7C6-08CD-42E0-B858-F067729B5262}" presName="accentRepeatNode" presStyleLbl="solidFgAcc1" presStyleIdx="1" presStyleCnt="3"/>
      <dgm:spPr>
        <a:blipFill rotWithShape="0">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BC0B7151-7D8B-F94E-9B5F-C111A095FA2F}" type="pres">
      <dgm:prSet presAssocID="{900D09C4-CC41-40AF-B945-6C262C23E7D2}" presName="text_3" presStyleLbl="node1" presStyleIdx="2" presStyleCnt="3">
        <dgm:presLayoutVars>
          <dgm:bulletEnabled val="1"/>
        </dgm:presLayoutVars>
      </dgm:prSet>
      <dgm:spPr/>
    </dgm:pt>
    <dgm:pt modelId="{79D2EBF4-7579-EC48-B5E9-27734E781913}" type="pres">
      <dgm:prSet presAssocID="{900D09C4-CC41-40AF-B945-6C262C23E7D2}" presName="accent_3" presStyleCnt="0"/>
      <dgm:spPr/>
    </dgm:pt>
    <dgm:pt modelId="{93A7F3CD-F22E-1144-8AEE-A191E88D335A}" type="pres">
      <dgm:prSet presAssocID="{900D09C4-CC41-40AF-B945-6C262C23E7D2}" presName="accentRepeatNode" presStyleLbl="solidFgAcc1" presStyleIdx="2" presStyleCnt="3"/>
      <dgm:spPr>
        <a:blipFill rotWithShape="0">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Lst>
  <dgm:cxnLst>
    <dgm:cxn modelId="{C1C1451A-4B50-9345-AC62-A51A52511EE2}" type="presOf" srcId="{DE0AFDD2-D1B4-4DC4-9236-DD98018F9800}" destId="{EE120F51-DF6D-F84A-8BA8-9A049496162C}" srcOrd="0" destOrd="0" presId="urn:microsoft.com/office/officeart/2008/layout/VerticalCurvedList"/>
    <dgm:cxn modelId="{F03E2288-5685-4A89-B8F3-FA52BB425588}" srcId="{971E9966-6130-4379-8C8D-1F03A38F970F}" destId="{DC549AE1-33AD-4706-A29F-8AB463C218A9}" srcOrd="0" destOrd="0" parTransId="{8B03447B-9E76-457B-AE06-93480D35EE6B}" sibTransId="{DE0AFDD2-D1B4-4DC4-9236-DD98018F9800}"/>
    <dgm:cxn modelId="{B81983B1-A056-9448-A929-898AC37C1D52}" type="presOf" srcId="{900D09C4-CC41-40AF-B945-6C262C23E7D2}" destId="{BC0B7151-7D8B-F94E-9B5F-C111A095FA2F}" srcOrd="0" destOrd="0" presId="urn:microsoft.com/office/officeart/2008/layout/VerticalCurvedList"/>
    <dgm:cxn modelId="{05CBDDB1-1201-4670-BE6F-7A99A06B4D13}" srcId="{971E9966-6130-4379-8C8D-1F03A38F970F}" destId="{900D09C4-CC41-40AF-B945-6C262C23E7D2}" srcOrd="2" destOrd="0" parTransId="{6776B4B2-3F61-4937-A637-A06AE4E430C2}" sibTransId="{C7077AE4-0B3C-4934-9140-6CD82B68C779}"/>
    <dgm:cxn modelId="{4F6127B3-B4B1-1244-BB19-7076E591EB44}" type="presOf" srcId="{DC549AE1-33AD-4706-A29F-8AB463C218A9}" destId="{3219D407-BB4A-5A45-9330-6A657E27CA2B}" srcOrd="0" destOrd="0" presId="urn:microsoft.com/office/officeart/2008/layout/VerticalCurvedList"/>
    <dgm:cxn modelId="{F478C8CD-F542-4E9A-885E-76BBC373D5A9}" srcId="{971E9966-6130-4379-8C8D-1F03A38F970F}" destId="{6695B7C6-08CD-42E0-B858-F067729B5262}" srcOrd="1" destOrd="0" parTransId="{011FCA92-2C19-4F9B-BF5E-F44DAEFD0BC9}" sibTransId="{862AB770-4D88-4821-B90E-17B0871CAE05}"/>
    <dgm:cxn modelId="{50FB25E6-0C9F-604A-8758-9E5E64B38D51}" type="presOf" srcId="{971E9966-6130-4379-8C8D-1F03A38F970F}" destId="{30BC696C-6472-5245-BB31-654E3B48B94C}" srcOrd="0" destOrd="0" presId="urn:microsoft.com/office/officeart/2008/layout/VerticalCurvedList"/>
    <dgm:cxn modelId="{F9AE53FF-418B-B447-93C2-4E80645414C7}" type="presOf" srcId="{6695B7C6-08CD-42E0-B858-F067729B5262}" destId="{3B675EF7-0A26-4B46-9FE7-DCDD337423F7}" srcOrd="0" destOrd="0" presId="urn:microsoft.com/office/officeart/2008/layout/VerticalCurvedList"/>
    <dgm:cxn modelId="{6424F9E2-2632-A143-9DF9-C94196AD0D88}" type="presParOf" srcId="{30BC696C-6472-5245-BB31-654E3B48B94C}" destId="{2C5C1653-C1C6-2640-9C13-75C8E4961917}" srcOrd="0" destOrd="0" presId="urn:microsoft.com/office/officeart/2008/layout/VerticalCurvedList"/>
    <dgm:cxn modelId="{104057C2-F676-424E-8F2F-06452BE69EC4}" type="presParOf" srcId="{2C5C1653-C1C6-2640-9C13-75C8E4961917}" destId="{385A25F8-5672-1C41-A3FB-3A0F7BB61E30}" srcOrd="0" destOrd="0" presId="urn:microsoft.com/office/officeart/2008/layout/VerticalCurvedList"/>
    <dgm:cxn modelId="{9C21EC6C-565B-D448-BD8F-CFCCB407E8E0}" type="presParOf" srcId="{385A25F8-5672-1C41-A3FB-3A0F7BB61E30}" destId="{3BA95CD3-7DF3-E243-8EF8-87626BC82E6E}" srcOrd="0" destOrd="0" presId="urn:microsoft.com/office/officeart/2008/layout/VerticalCurvedList"/>
    <dgm:cxn modelId="{AFE688AF-6E78-5A42-94FA-946DC23DCF1F}" type="presParOf" srcId="{385A25F8-5672-1C41-A3FB-3A0F7BB61E30}" destId="{EE120F51-DF6D-F84A-8BA8-9A049496162C}" srcOrd="1" destOrd="0" presId="urn:microsoft.com/office/officeart/2008/layout/VerticalCurvedList"/>
    <dgm:cxn modelId="{AF5115BC-2BD8-A945-9F1E-DD4419A38AA3}" type="presParOf" srcId="{385A25F8-5672-1C41-A3FB-3A0F7BB61E30}" destId="{BE5EAF99-50EB-1B43-8929-C12F89EC7CDE}" srcOrd="2" destOrd="0" presId="urn:microsoft.com/office/officeart/2008/layout/VerticalCurvedList"/>
    <dgm:cxn modelId="{DFDDB8ED-1108-CD47-B0EA-5B138C72E611}" type="presParOf" srcId="{385A25F8-5672-1C41-A3FB-3A0F7BB61E30}" destId="{D0B1258B-1301-E744-A9E5-C6B8B85A7E50}" srcOrd="3" destOrd="0" presId="urn:microsoft.com/office/officeart/2008/layout/VerticalCurvedList"/>
    <dgm:cxn modelId="{9EBF8FDD-9867-0145-B3CB-A5B60B8C6BC3}" type="presParOf" srcId="{2C5C1653-C1C6-2640-9C13-75C8E4961917}" destId="{3219D407-BB4A-5A45-9330-6A657E27CA2B}" srcOrd="1" destOrd="0" presId="urn:microsoft.com/office/officeart/2008/layout/VerticalCurvedList"/>
    <dgm:cxn modelId="{99D41F94-5E41-C947-87A8-71FE399EDE61}" type="presParOf" srcId="{2C5C1653-C1C6-2640-9C13-75C8E4961917}" destId="{F279E3E1-A465-1E4B-9CFE-06F2AABC8BD4}" srcOrd="2" destOrd="0" presId="urn:microsoft.com/office/officeart/2008/layout/VerticalCurvedList"/>
    <dgm:cxn modelId="{0F5F8F2E-245A-9643-BBE4-6B093511ED71}" type="presParOf" srcId="{F279E3E1-A465-1E4B-9CFE-06F2AABC8BD4}" destId="{326BA992-7EEB-4347-A2EE-82B85B673192}" srcOrd="0" destOrd="0" presId="urn:microsoft.com/office/officeart/2008/layout/VerticalCurvedList"/>
    <dgm:cxn modelId="{13398722-95E2-2449-BFD0-27E7CA556AA8}" type="presParOf" srcId="{2C5C1653-C1C6-2640-9C13-75C8E4961917}" destId="{3B675EF7-0A26-4B46-9FE7-DCDD337423F7}" srcOrd="3" destOrd="0" presId="urn:microsoft.com/office/officeart/2008/layout/VerticalCurvedList"/>
    <dgm:cxn modelId="{61096C92-5C77-F04D-9452-4F5686B0765E}" type="presParOf" srcId="{2C5C1653-C1C6-2640-9C13-75C8E4961917}" destId="{9C850269-7F47-BC41-A44A-0A2465234C54}" srcOrd="4" destOrd="0" presId="urn:microsoft.com/office/officeart/2008/layout/VerticalCurvedList"/>
    <dgm:cxn modelId="{893D8C45-D17C-F34D-BFE1-F70B907A87F0}" type="presParOf" srcId="{9C850269-7F47-BC41-A44A-0A2465234C54}" destId="{5CC4C9E6-7618-0543-BADD-12987C1D0FDB}" srcOrd="0" destOrd="0" presId="urn:microsoft.com/office/officeart/2008/layout/VerticalCurvedList"/>
    <dgm:cxn modelId="{286C7F1A-2976-EB47-AF50-1EF4BDA9933F}" type="presParOf" srcId="{2C5C1653-C1C6-2640-9C13-75C8E4961917}" destId="{BC0B7151-7D8B-F94E-9B5F-C111A095FA2F}" srcOrd="5" destOrd="0" presId="urn:microsoft.com/office/officeart/2008/layout/VerticalCurvedList"/>
    <dgm:cxn modelId="{84B9887C-0D97-AC4E-B46C-55A36C03372E}" type="presParOf" srcId="{2C5C1653-C1C6-2640-9C13-75C8E4961917}" destId="{79D2EBF4-7579-EC48-B5E9-27734E781913}" srcOrd="6" destOrd="0" presId="urn:microsoft.com/office/officeart/2008/layout/VerticalCurvedList"/>
    <dgm:cxn modelId="{AEEB1294-5A65-E54C-8065-F93AABF5C8DF}" type="presParOf" srcId="{79D2EBF4-7579-EC48-B5E9-27734E781913}" destId="{93A7F3CD-F22E-1144-8AEE-A191E88D335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71E9966-6130-4379-8C8D-1F03A38F970F}" type="doc">
      <dgm:prSet loTypeId="urn:microsoft.com/office/officeart/2008/layout/VerticalCurvedList" loCatId="list" qsTypeId="urn:microsoft.com/office/officeart/2005/8/quickstyle/simple5" qsCatId="simple" csTypeId="urn:microsoft.com/office/officeart/2005/8/colors/accent5_3" csCatId="accent5" phldr="1"/>
      <dgm:spPr/>
      <dgm:t>
        <a:bodyPr/>
        <a:lstStyle/>
        <a:p>
          <a:endParaRPr lang="en-US"/>
        </a:p>
      </dgm:t>
    </dgm:pt>
    <dgm:pt modelId="{DC549AE1-33AD-4706-A29F-8AB463C218A9}">
      <dgm:prSet custT="1"/>
      <dgm:spPr/>
      <dgm:t>
        <a:bodyPr/>
        <a:lstStyle/>
        <a:p>
          <a:pPr rtl="0"/>
          <a:r>
            <a:rPr lang="en-US" sz="4000"/>
            <a:t>Faculty and Staff</a:t>
          </a:r>
        </a:p>
      </dgm:t>
    </dgm:pt>
    <dgm:pt modelId="{8B03447B-9E76-457B-AE06-93480D35EE6B}" type="parTrans" cxnId="{F03E2288-5685-4A89-B8F3-FA52BB425588}">
      <dgm:prSet/>
      <dgm:spPr/>
      <dgm:t>
        <a:bodyPr/>
        <a:lstStyle/>
        <a:p>
          <a:endParaRPr lang="en-US" sz="1100"/>
        </a:p>
      </dgm:t>
    </dgm:pt>
    <dgm:pt modelId="{DE0AFDD2-D1B4-4DC4-9236-DD98018F9800}" type="sibTrans" cxnId="{F03E2288-5685-4A89-B8F3-FA52BB425588}">
      <dgm:prSet/>
      <dgm:spPr/>
      <dgm:t>
        <a:bodyPr/>
        <a:lstStyle/>
        <a:p>
          <a:endParaRPr lang="en-US" sz="1100"/>
        </a:p>
      </dgm:t>
    </dgm:pt>
    <dgm:pt modelId="{6695B7C6-08CD-42E0-B858-F067729B5262}">
      <dgm:prSet custT="1"/>
      <dgm:spPr/>
      <dgm:t>
        <a:bodyPr/>
        <a:lstStyle/>
        <a:p>
          <a:pPr rtl="0"/>
          <a:r>
            <a:rPr lang="en-US" sz="4000"/>
            <a:t>Students</a:t>
          </a:r>
        </a:p>
      </dgm:t>
    </dgm:pt>
    <dgm:pt modelId="{011FCA92-2C19-4F9B-BF5E-F44DAEFD0BC9}" type="parTrans" cxnId="{F478C8CD-F542-4E9A-885E-76BBC373D5A9}">
      <dgm:prSet/>
      <dgm:spPr/>
      <dgm:t>
        <a:bodyPr/>
        <a:lstStyle/>
        <a:p>
          <a:endParaRPr lang="en-US" sz="1100"/>
        </a:p>
      </dgm:t>
    </dgm:pt>
    <dgm:pt modelId="{862AB770-4D88-4821-B90E-17B0871CAE05}" type="sibTrans" cxnId="{F478C8CD-F542-4E9A-885E-76BBC373D5A9}">
      <dgm:prSet/>
      <dgm:spPr/>
      <dgm:t>
        <a:bodyPr/>
        <a:lstStyle/>
        <a:p>
          <a:endParaRPr lang="en-US" sz="1100"/>
        </a:p>
      </dgm:t>
    </dgm:pt>
    <dgm:pt modelId="{900D09C4-CC41-40AF-B945-6C262C23E7D2}">
      <dgm:prSet custT="1"/>
      <dgm:spPr/>
      <dgm:t>
        <a:bodyPr/>
        <a:lstStyle/>
        <a:p>
          <a:pPr rtl="0"/>
          <a:r>
            <a:rPr lang="en-US" sz="4000"/>
            <a:t>Families and Community </a:t>
          </a:r>
        </a:p>
      </dgm:t>
    </dgm:pt>
    <dgm:pt modelId="{6776B4B2-3F61-4937-A637-A06AE4E430C2}" type="parTrans" cxnId="{05CBDDB1-1201-4670-BE6F-7A99A06B4D13}">
      <dgm:prSet/>
      <dgm:spPr/>
      <dgm:t>
        <a:bodyPr/>
        <a:lstStyle/>
        <a:p>
          <a:endParaRPr lang="en-US" sz="1100"/>
        </a:p>
      </dgm:t>
    </dgm:pt>
    <dgm:pt modelId="{C7077AE4-0B3C-4934-9140-6CD82B68C779}" type="sibTrans" cxnId="{05CBDDB1-1201-4670-BE6F-7A99A06B4D13}">
      <dgm:prSet/>
      <dgm:spPr/>
      <dgm:t>
        <a:bodyPr/>
        <a:lstStyle/>
        <a:p>
          <a:endParaRPr lang="en-US" sz="1100"/>
        </a:p>
      </dgm:t>
    </dgm:pt>
    <dgm:pt modelId="{30BC696C-6472-5245-BB31-654E3B48B94C}" type="pres">
      <dgm:prSet presAssocID="{971E9966-6130-4379-8C8D-1F03A38F970F}" presName="Name0" presStyleCnt="0">
        <dgm:presLayoutVars>
          <dgm:chMax val="7"/>
          <dgm:chPref val="7"/>
          <dgm:dir/>
        </dgm:presLayoutVars>
      </dgm:prSet>
      <dgm:spPr/>
    </dgm:pt>
    <dgm:pt modelId="{2C5C1653-C1C6-2640-9C13-75C8E4961917}" type="pres">
      <dgm:prSet presAssocID="{971E9966-6130-4379-8C8D-1F03A38F970F}" presName="Name1" presStyleCnt="0"/>
      <dgm:spPr/>
    </dgm:pt>
    <dgm:pt modelId="{385A25F8-5672-1C41-A3FB-3A0F7BB61E30}" type="pres">
      <dgm:prSet presAssocID="{971E9966-6130-4379-8C8D-1F03A38F970F}" presName="cycle" presStyleCnt="0"/>
      <dgm:spPr/>
    </dgm:pt>
    <dgm:pt modelId="{3BA95CD3-7DF3-E243-8EF8-87626BC82E6E}" type="pres">
      <dgm:prSet presAssocID="{971E9966-6130-4379-8C8D-1F03A38F970F}" presName="srcNode" presStyleLbl="node1" presStyleIdx="0" presStyleCnt="3"/>
      <dgm:spPr/>
    </dgm:pt>
    <dgm:pt modelId="{EE120F51-DF6D-F84A-8BA8-9A049496162C}" type="pres">
      <dgm:prSet presAssocID="{971E9966-6130-4379-8C8D-1F03A38F970F}" presName="conn" presStyleLbl="parChTrans1D2" presStyleIdx="0" presStyleCnt="1"/>
      <dgm:spPr/>
    </dgm:pt>
    <dgm:pt modelId="{BE5EAF99-50EB-1B43-8929-C12F89EC7CDE}" type="pres">
      <dgm:prSet presAssocID="{971E9966-6130-4379-8C8D-1F03A38F970F}" presName="extraNode" presStyleLbl="node1" presStyleIdx="0" presStyleCnt="3"/>
      <dgm:spPr/>
    </dgm:pt>
    <dgm:pt modelId="{D0B1258B-1301-E744-A9E5-C6B8B85A7E50}" type="pres">
      <dgm:prSet presAssocID="{971E9966-6130-4379-8C8D-1F03A38F970F}" presName="dstNode" presStyleLbl="node1" presStyleIdx="0" presStyleCnt="3"/>
      <dgm:spPr/>
    </dgm:pt>
    <dgm:pt modelId="{3219D407-BB4A-5A45-9330-6A657E27CA2B}" type="pres">
      <dgm:prSet presAssocID="{DC549AE1-33AD-4706-A29F-8AB463C218A9}" presName="text_1" presStyleLbl="node1" presStyleIdx="0" presStyleCnt="3" custLinFactNeighborX="-286" custLinFactNeighborY="-999">
        <dgm:presLayoutVars>
          <dgm:bulletEnabled val="1"/>
        </dgm:presLayoutVars>
      </dgm:prSet>
      <dgm:spPr/>
    </dgm:pt>
    <dgm:pt modelId="{F279E3E1-A465-1E4B-9CFE-06F2AABC8BD4}" type="pres">
      <dgm:prSet presAssocID="{DC549AE1-33AD-4706-A29F-8AB463C218A9}" presName="accent_1" presStyleCnt="0"/>
      <dgm:spPr/>
    </dgm:pt>
    <dgm:pt modelId="{326BA992-7EEB-4347-A2EE-82B85B673192}" type="pres">
      <dgm:prSet presAssocID="{DC549AE1-33AD-4706-A29F-8AB463C218A9}" presName="accentRepeatNode" presStyleLbl="solidFgAcc1" presStyleIdx="0" presStyleCnt="3"/>
      <dgm:spPr>
        <a:blipFill rotWithShape="0">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3B675EF7-0A26-4B46-9FE7-DCDD337423F7}" type="pres">
      <dgm:prSet presAssocID="{6695B7C6-08CD-42E0-B858-F067729B5262}" presName="text_2" presStyleLbl="node1" presStyleIdx="1" presStyleCnt="3">
        <dgm:presLayoutVars>
          <dgm:bulletEnabled val="1"/>
        </dgm:presLayoutVars>
      </dgm:prSet>
      <dgm:spPr/>
    </dgm:pt>
    <dgm:pt modelId="{9C850269-7F47-BC41-A44A-0A2465234C54}" type="pres">
      <dgm:prSet presAssocID="{6695B7C6-08CD-42E0-B858-F067729B5262}" presName="accent_2" presStyleCnt="0"/>
      <dgm:spPr/>
    </dgm:pt>
    <dgm:pt modelId="{5CC4C9E6-7618-0543-BADD-12987C1D0FDB}" type="pres">
      <dgm:prSet presAssocID="{6695B7C6-08CD-42E0-B858-F067729B5262}" presName="accentRepeatNode" presStyleLbl="solidFgAcc1" presStyleIdx="1" presStyleCnt="3"/>
      <dgm:spPr>
        <a:blipFill rotWithShape="0">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BC0B7151-7D8B-F94E-9B5F-C111A095FA2F}" type="pres">
      <dgm:prSet presAssocID="{900D09C4-CC41-40AF-B945-6C262C23E7D2}" presName="text_3" presStyleLbl="node1" presStyleIdx="2" presStyleCnt="3">
        <dgm:presLayoutVars>
          <dgm:bulletEnabled val="1"/>
        </dgm:presLayoutVars>
      </dgm:prSet>
      <dgm:spPr/>
    </dgm:pt>
    <dgm:pt modelId="{79D2EBF4-7579-EC48-B5E9-27734E781913}" type="pres">
      <dgm:prSet presAssocID="{900D09C4-CC41-40AF-B945-6C262C23E7D2}" presName="accent_3" presStyleCnt="0"/>
      <dgm:spPr/>
    </dgm:pt>
    <dgm:pt modelId="{93A7F3CD-F22E-1144-8AEE-A191E88D335A}" type="pres">
      <dgm:prSet presAssocID="{900D09C4-CC41-40AF-B945-6C262C23E7D2}" presName="accentRepeatNode" presStyleLbl="solidFgAcc1" presStyleIdx="2" presStyleCnt="3"/>
      <dgm:spPr>
        <a:blipFill rotWithShape="0">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Lst>
  <dgm:cxnLst>
    <dgm:cxn modelId="{C1C1451A-4B50-9345-AC62-A51A52511EE2}" type="presOf" srcId="{DE0AFDD2-D1B4-4DC4-9236-DD98018F9800}" destId="{EE120F51-DF6D-F84A-8BA8-9A049496162C}" srcOrd="0" destOrd="0" presId="urn:microsoft.com/office/officeart/2008/layout/VerticalCurvedList"/>
    <dgm:cxn modelId="{F03E2288-5685-4A89-B8F3-FA52BB425588}" srcId="{971E9966-6130-4379-8C8D-1F03A38F970F}" destId="{DC549AE1-33AD-4706-A29F-8AB463C218A9}" srcOrd="0" destOrd="0" parTransId="{8B03447B-9E76-457B-AE06-93480D35EE6B}" sibTransId="{DE0AFDD2-D1B4-4DC4-9236-DD98018F9800}"/>
    <dgm:cxn modelId="{B81983B1-A056-9448-A929-898AC37C1D52}" type="presOf" srcId="{900D09C4-CC41-40AF-B945-6C262C23E7D2}" destId="{BC0B7151-7D8B-F94E-9B5F-C111A095FA2F}" srcOrd="0" destOrd="0" presId="urn:microsoft.com/office/officeart/2008/layout/VerticalCurvedList"/>
    <dgm:cxn modelId="{05CBDDB1-1201-4670-BE6F-7A99A06B4D13}" srcId="{971E9966-6130-4379-8C8D-1F03A38F970F}" destId="{900D09C4-CC41-40AF-B945-6C262C23E7D2}" srcOrd="2" destOrd="0" parTransId="{6776B4B2-3F61-4937-A637-A06AE4E430C2}" sibTransId="{C7077AE4-0B3C-4934-9140-6CD82B68C779}"/>
    <dgm:cxn modelId="{4F6127B3-B4B1-1244-BB19-7076E591EB44}" type="presOf" srcId="{DC549AE1-33AD-4706-A29F-8AB463C218A9}" destId="{3219D407-BB4A-5A45-9330-6A657E27CA2B}" srcOrd="0" destOrd="0" presId="urn:microsoft.com/office/officeart/2008/layout/VerticalCurvedList"/>
    <dgm:cxn modelId="{F478C8CD-F542-4E9A-885E-76BBC373D5A9}" srcId="{971E9966-6130-4379-8C8D-1F03A38F970F}" destId="{6695B7C6-08CD-42E0-B858-F067729B5262}" srcOrd="1" destOrd="0" parTransId="{011FCA92-2C19-4F9B-BF5E-F44DAEFD0BC9}" sibTransId="{862AB770-4D88-4821-B90E-17B0871CAE05}"/>
    <dgm:cxn modelId="{50FB25E6-0C9F-604A-8758-9E5E64B38D51}" type="presOf" srcId="{971E9966-6130-4379-8C8D-1F03A38F970F}" destId="{30BC696C-6472-5245-BB31-654E3B48B94C}" srcOrd="0" destOrd="0" presId="urn:microsoft.com/office/officeart/2008/layout/VerticalCurvedList"/>
    <dgm:cxn modelId="{F9AE53FF-418B-B447-93C2-4E80645414C7}" type="presOf" srcId="{6695B7C6-08CD-42E0-B858-F067729B5262}" destId="{3B675EF7-0A26-4B46-9FE7-DCDD337423F7}" srcOrd="0" destOrd="0" presId="urn:microsoft.com/office/officeart/2008/layout/VerticalCurvedList"/>
    <dgm:cxn modelId="{6424F9E2-2632-A143-9DF9-C94196AD0D88}" type="presParOf" srcId="{30BC696C-6472-5245-BB31-654E3B48B94C}" destId="{2C5C1653-C1C6-2640-9C13-75C8E4961917}" srcOrd="0" destOrd="0" presId="urn:microsoft.com/office/officeart/2008/layout/VerticalCurvedList"/>
    <dgm:cxn modelId="{104057C2-F676-424E-8F2F-06452BE69EC4}" type="presParOf" srcId="{2C5C1653-C1C6-2640-9C13-75C8E4961917}" destId="{385A25F8-5672-1C41-A3FB-3A0F7BB61E30}" srcOrd="0" destOrd="0" presId="urn:microsoft.com/office/officeart/2008/layout/VerticalCurvedList"/>
    <dgm:cxn modelId="{9C21EC6C-565B-D448-BD8F-CFCCB407E8E0}" type="presParOf" srcId="{385A25F8-5672-1C41-A3FB-3A0F7BB61E30}" destId="{3BA95CD3-7DF3-E243-8EF8-87626BC82E6E}" srcOrd="0" destOrd="0" presId="urn:microsoft.com/office/officeart/2008/layout/VerticalCurvedList"/>
    <dgm:cxn modelId="{AFE688AF-6E78-5A42-94FA-946DC23DCF1F}" type="presParOf" srcId="{385A25F8-5672-1C41-A3FB-3A0F7BB61E30}" destId="{EE120F51-DF6D-F84A-8BA8-9A049496162C}" srcOrd="1" destOrd="0" presId="urn:microsoft.com/office/officeart/2008/layout/VerticalCurvedList"/>
    <dgm:cxn modelId="{AF5115BC-2BD8-A945-9F1E-DD4419A38AA3}" type="presParOf" srcId="{385A25F8-5672-1C41-A3FB-3A0F7BB61E30}" destId="{BE5EAF99-50EB-1B43-8929-C12F89EC7CDE}" srcOrd="2" destOrd="0" presId="urn:microsoft.com/office/officeart/2008/layout/VerticalCurvedList"/>
    <dgm:cxn modelId="{DFDDB8ED-1108-CD47-B0EA-5B138C72E611}" type="presParOf" srcId="{385A25F8-5672-1C41-A3FB-3A0F7BB61E30}" destId="{D0B1258B-1301-E744-A9E5-C6B8B85A7E50}" srcOrd="3" destOrd="0" presId="urn:microsoft.com/office/officeart/2008/layout/VerticalCurvedList"/>
    <dgm:cxn modelId="{9EBF8FDD-9867-0145-B3CB-A5B60B8C6BC3}" type="presParOf" srcId="{2C5C1653-C1C6-2640-9C13-75C8E4961917}" destId="{3219D407-BB4A-5A45-9330-6A657E27CA2B}" srcOrd="1" destOrd="0" presId="urn:microsoft.com/office/officeart/2008/layout/VerticalCurvedList"/>
    <dgm:cxn modelId="{99D41F94-5E41-C947-87A8-71FE399EDE61}" type="presParOf" srcId="{2C5C1653-C1C6-2640-9C13-75C8E4961917}" destId="{F279E3E1-A465-1E4B-9CFE-06F2AABC8BD4}" srcOrd="2" destOrd="0" presId="urn:microsoft.com/office/officeart/2008/layout/VerticalCurvedList"/>
    <dgm:cxn modelId="{0F5F8F2E-245A-9643-BBE4-6B093511ED71}" type="presParOf" srcId="{F279E3E1-A465-1E4B-9CFE-06F2AABC8BD4}" destId="{326BA992-7EEB-4347-A2EE-82B85B673192}" srcOrd="0" destOrd="0" presId="urn:microsoft.com/office/officeart/2008/layout/VerticalCurvedList"/>
    <dgm:cxn modelId="{13398722-95E2-2449-BFD0-27E7CA556AA8}" type="presParOf" srcId="{2C5C1653-C1C6-2640-9C13-75C8E4961917}" destId="{3B675EF7-0A26-4B46-9FE7-DCDD337423F7}" srcOrd="3" destOrd="0" presId="urn:microsoft.com/office/officeart/2008/layout/VerticalCurvedList"/>
    <dgm:cxn modelId="{61096C92-5C77-F04D-9452-4F5686B0765E}" type="presParOf" srcId="{2C5C1653-C1C6-2640-9C13-75C8E4961917}" destId="{9C850269-7F47-BC41-A44A-0A2465234C54}" srcOrd="4" destOrd="0" presId="urn:microsoft.com/office/officeart/2008/layout/VerticalCurvedList"/>
    <dgm:cxn modelId="{893D8C45-D17C-F34D-BFE1-F70B907A87F0}" type="presParOf" srcId="{9C850269-7F47-BC41-A44A-0A2465234C54}" destId="{5CC4C9E6-7618-0543-BADD-12987C1D0FDB}" srcOrd="0" destOrd="0" presId="urn:microsoft.com/office/officeart/2008/layout/VerticalCurvedList"/>
    <dgm:cxn modelId="{286C7F1A-2976-EB47-AF50-1EF4BDA9933F}" type="presParOf" srcId="{2C5C1653-C1C6-2640-9C13-75C8E4961917}" destId="{BC0B7151-7D8B-F94E-9B5F-C111A095FA2F}" srcOrd="5" destOrd="0" presId="urn:microsoft.com/office/officeart/2008/layout/VerticalCurvedList"/>
    <dgm:cxn modelId="{84B9887C-0D97-AC4E-B46C-55A36C03372E}" type="presParOf" srcId="{2C5C1653-C1C6-2640-9C13-75C8E4961917}" destId="{79D2EBF4-7579-EC48-B5E9-27734E781913}" srcOrd="6" destOrd="0" presId="urn:microsoft.com/office/officeart/2008/layout/VerticalCurvedList"/>
    <dgm:cxn modelId="{AEEB1294-5A65-E54C-8065-F93AABF5C8DF}" type="presParOf" srcId="{79D2EBF4-7579-EC48-B5E9-27734E781913}" destId="{93A7F3CD-F22E-1144-8AEE-A191E88D335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screen">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897106-DA8A-47AF-8BCF-0A8706A3D62D}">
      <dsp:nvSpPr>
        <dsp:cNvPr id="0" name=""/>
        <dsp:cNvSpPr/>
      </dsp:nvSpPr>
      <dsp:spPr>
        <a:xfrm>
          <a:off x="9315" y="165017"/>
          <a:ext cx="2784359" cy="1670615"/>
        </a:xfrm>
        <a:prstGeom prst="roundRect">
          <a:avLst>
            <a:gd name="adj" fmla="val 10000"/>
          </a:avLst>
        </a:prstGeom>
        <a:solidFill>
          <a:schemeClr val="accent5">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Ci3T Implementation Sessions</a:t>
          </a:r>
        </a:p>
      </dsp:txBody>
      <dsp:txXfrm>
        <a:off x="58246" y="213948"/>
        <a:ext cx="2686497" cy="1572753"/>
      </dsp:txXfrm>
    </dsp:sp>
    <dsp:sp modelId="{C6CE8AF0-EDD9-4BFA-9177-33654131A024}">
      <dsp:nvSpPr>
        <dsp:cNvPr id="0" name=""/>
        <dsp:cNvSpPr/>
      </dsp:nvSpPr>
      <dsp:spPr>
        <a:xfrm>
          <a:off x="3072111" y="655064"/>
          <a:ext cx="590284" cy="690521"/>
        </a:xfrm>
        <a:prstGeom prst="rightArrow">
          <a:avLst>
            <a:gd name="adj1" fmla="val 60000"/>
            <a:gd name="adj2" fmla="val 50000"/>
          </a:avLst>
        </a:prstGeom>
        <a:solidFill>
          <a:schemeClr val="accent5">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3072111" y="793168"/>
        <a:ext cx="413199" cy="414313"/>
      </dsp:txXfrm>
    </dsp:sp>
    <dsp:sp modelId="{13EE6466-7889-4EE4-999D-A8F8F99D86F8}">
      <dsp:nvSpPr>
        <dsp:cNvPr id="0" name=""/>
        <dsp:cNvSpPr/>
      </dsp:nvSpPr>
      <dsp:spPr>
        <a:xfrm>
          <a:off x="3907419" y="165017"/>
          <a:ext cx="2784359" cy="1670615"/>
        </a:xfrm>
        <a:prstGeom prst="roundRect">
          <a:avLst>
            <a:gd name="adj" fmla="val 10000"/>
          </a:avLst>
        </a:prstGeom>
        <a:solidFill>
          <a:schemeClr val="accent5">
            <a:alpha val="90000"/>
            <a:hueOff val="0"/>
            <a:satOff val="0"/>
            <a:lumOff val="0"/>
            <a:alphaOff val="-2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Ci3T Leadership Team Meeting</a:t>
          </a:r>
        </a:p>
      </dsp:txBody>
      <dsp:txXfrm>
        <a:off x="3956350" y="213948"/>
        <a:ext cx="2686497" cy="1572753"/>
      </dsp:txXfrm>
    </dsp:sp>
    <dsp:sp modelId="{39762194-B361-4E03-9B6D-CF60CA0D30B3}">
      <dsp:nvSpPr>
        <dsp:cNvPr id="0" name=""/>
        <dsp:cNvSpPr/>
      </dsp:nvSpPr>
      <dsp:spPr>
        <a:xfrm>
          <a:off x="6970214" y="655064"/>
          <a:ext cx="590284" cy="690521"/>
        </a:xfrm>
        <a:prstGeom prst="rightArrow">
          <a:avLst>
            <a:gd name="adj1" fmla="val 60000"/>
            <a:gd name="adj2" fmla="val 50000"/>
          </a:avLst>
        </a:prstGeom>
        <a:solidFill>
          <a:schemeClr val="accent5">
            <a:shade val="90000"/>
            <a:hueOff val="390492"/>
            <a:satOff val="-31794"/>
            <a:lumOff val="4737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endParaRPr lang="en-US" sz="2400" kern="1200"/>
        </a:p>
      </dsp:txBody>
      <dsp:txXfrm>
        <a:off x="6970214" y="793168"/>
        <a:ext cx="413199" cy="414313"/>
      </dsp:txXfrm>
    </dsp:sp>
    <dsp:sp modelId="{4306D1CE-05D9-4CEC-8169-A1002769003C}">
      <dsp:nvSpPr>
        <dsp:cNvPr id="0" name=""/>
        <dsp:cNvSpPr/>
      </dsp:nvSpPr>
      <dsp:spPr>
        <a:xfrm>
          <a:off x="7805522" y="165017"/>
          <a:ext cx="2784359" cy="1670615"/>
        </a:xfrm>
        <a:prstGeom prst="roundRect">
          <a:avLst>
            <a:gd name="adj" fmla="val 10000"/>
          </a:avLst>
        </a:prstGeom>
        <a:solidFill>
          <a:schemeClr val="accent5">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a:t>Faculty &amp; Staff Meeting</a:t>
          </a:r>
        </a:p>
      </dsp:txBody>
      <dsp:txXfrm>
        <a:off x="7854453" y="213948"/>
        <a:ext cx="2686497" cy="15727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67DC68-D13A-45DD-9DFC-61E16933B27A}">
      <dsp:nvSpPr>
        <dsp:cNvPr id="0" name=""/>
        <dsp:cNvSpPr/>
      </dsp:nvSpPr>
      <dsp:spPr>
        <a:xfrm>
          <a:off x="-6125176" y="-937410"/>
          <a:ext cx="7293488" cy="7293488"/>
        </a:xfrm>
        <a:prstGeom prst="blockArc">
          <a:avLst>
            <a:gd name="adj1" fmla="val 18900000"/>
            <a:gd name="adj2" fmla="val 2700000"/>
            <a:gd name="adj3" fmla="val 296"/>
          </a:avLst>
        </a:prstGeom>
        <a:noFill/>
        <a:ln w="12700" cap="flat" cmpd="sng" algn="ctr">
          <a:solidFill>
            <a:schemeClr val="accent5">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E08B39-C2F5-47F5-9A4E-9B5EE2EF151E}">
      <dsp:nvSpPr>
        <dsp:cNvPr id="0" name=""/>
        <dsp:cNvSpPr/>
      </dsp:nvSpPr>
      <dsp:spPr>
        <a:xfrm>
          <a:off x="752110" y="541866"/>
          <a:ext cx="7301111" cy="1083733"/>
        </a:xfrm>
        <a:prstGeom prst="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99060" rIns="99060" bIns="99060" numCol="1" spcCol="1270" anchor="ctr" anchorCtr="0">
          <a:noAutofit/>
        </a:bodyPr>
        <a:lstStyle/>
        <a:p>
          <a:pPr marL="0" lvl="0" indent="0" algn="l" defTabSz="1733550">
            <a:lnSpc>
              <a:spcPct val="90000"/>
            </a:lnSpc>
            <a:spcBef>
              <a:spcPct val="0"/>
            </a:spcBef>
            <a:spcAft>
              <a:spcPct val="35000"/>
            </a:spcAft>
            <a:buNone/>
          </a:pPr>
          <a:r>
            <a:rPr lang="en-US" sz="3900" kern="1200"/>
            <a:t>10 Minute Tip for Success</a:t>
          </a:r>
        </a:p>
      </dsp:txBody>
      <dsp:txXfrm>
        <a:off x="752110" y="541866"/>
        <a:ext cx="7301111" cy="1083733"/>
      </dsp:txXfrm>
    </dsp:sp>
    <dsp:sp modelId="{55248981-1F49-438A-9647-7494DE2BE655}">
      <dsp:nvSpPr>
        <dsp:cNvPr id="0" name=""/>
        <dsp:cNvSpPr/>
      </dsp:nvSpPr>
      <dsp:spPr>
        <a:xfrm>
          <a:off x="74777" y="406400"/>
          <a:ext cx="1354666" cy="1354666"/>
        </a:xfrm>
        <a:prstGeom prst="ellipse">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7E4D45-0FF4-463F-A2C4-426B68366572}">
      <dsp:nvSpPr>
        <dsp:cNvPr id="0" name=""/>
        <dsp:cNvSpPr/>
      </dsp:nvSpPr>
      <dsp:spPr>
        <a:xfrm>
          <a:off x="1146048" y="2167466"/>
          <a:ext cx="6907174" cy="1083733"/>
        </a:xfrm>
        <a:prstGeom prst="rect">
          <a:avLst/>
        </a:prstGeom>
        <a:solidFill>
          <a:schemeClr val="accent5">
            <a:shade val="80000"/>
            <a:hueOff val="179294"/>
            <a:satOff val="-15470"/>
            <a:lumOff val="180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99060" rIns="99060" bIns="99060" numCol="1" spcCol="1270" anchor="ctr" anchorCtr="0">
          <a:noAutofit/>
        </a:bodyPr>
        <a:lstStyle/>
        <a:p>
          <a:pPr marL="0" lvl="0" indent="0" algn="l" defTabSz="1733550">
            <a:lnSpc>
              <a:spcPct val="90000"/>
            </a:lnSpc>
            <a:spcBef>
              <a:spcPct val="0"/>
            </a:spcBef>
            <a:spcAft>
              <a:spcPct val="35000"/>
            </a:spcAft>
            <a:buNone/>
          </a:pPr>
          <a:r>
            <a:rPr lang="en-US" sz="3900" kern="1200"/>
            <a:t>Highlight &amp; Celebrate Staff</a:t>
          </a:r>
        </a:p>
      </dsp:txBody>
      <dsp:txXfrm>
        <a:off x="1146048" y="2167466"/>
        <a:ext cx="6907174" cy="1083733"/>
      </dsp:txXfrm>
    </dsp:sp>
    <dsp:sp modelId="{FC4410E2-FB55-4CAD-8041-7EA85CDC9542}">
      <dsp:nvSpPr>
        <dsp:cNvPr id="0" name=""/>
        <dsp:cNvSpPr/>
      </dsp:nvSpPr>
      <dsp:spPr>
        <a:xfrm>
          <a:off x="468714" y="2032000"/>
          <a:ext cx="1354666" cy="1354666"/>
        </a:xfrm>
        <a:prstGeom prst="ellipse">
          <a:avLst/>
        </a:prstGeom>
        <a:solidFill>
          <a:schemeClr val="lt1">
            <a:hueOff val="0"/>
            <a:satOff val="0"/>
            <a:lumOff val="0"/>
            <a:alphaOff val="0"/>
          </a:schemeClr>
        </a:solidFill>
        <a:ln w="12700" cap="flat" cmpd="sng" algn="ctr">
          <a:solidFill>
            <a:schemeClr val="accent5">
              <a:shade val="80000"/>
              <a:hueOff val="179294"/>
              <a:satOff val="-15470"/>
              <a:lumOff val="18098"/>
              <a:alphaOff val="0"/>
            </a:schemeClr>
          </a:solidFill>
          <a:prstDash val="solid"/>
          <a:miter lim="800000"/>
        </a:ln>
        <a:effectLst/>
      </dsp:spPr>
      <dsp:style>
        <a:lnRef idx="2">
          <a:scrgbClr r="0" g="0" b="0"/>
        </a:lnRef>
        <a:fillRef idx="1">
          <a:scrgbClr r="0" g="0" b="0"/>
        </a:fillRef>
        <a:effectRef idx="0">
          <a:scrgbClr r="0" g="0" b="0"/>
        </a:effectRef>
        <a:fontRef idx="minor"/>
      </dsp:style>
    </dsp:sp>
    <dsp:sp modelId="{FEDA7634-E640-4E9D-9F90-8BF2847837A9}">
      <dsp:nvSpPr>
        <dsp:cNvPr id="0" name=""/>
        <dsp:cNvSpPr/>
      </dsp:nvSpPr>
      <dsp:spPr>
        <a:xfrm>
          <a:off x="752110" y="3793066"/>
          <a:ext cx="7301111" cy="1083733"/>
        </a:xfrm>
        <a:prstGeom prst="rect">
          <a:avLst/>
        </a:prstGeom>
        <a:solidFill>
          <a:schemeClr val="accent5">
            <a:shade val="80000"/>
            <a:hueOff val="358587"/>
            <a:satOff val="-30940"/>
            <a:lumOff val="36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60213" tIns="99060" rIns="99060" bIns="99060" numCol="1" spcCol="1270" anchor="ctr" anchorCtr="0">
          <a:noAutofit/>
        </a:bodyPr>
        <a:lstStyle/>
        <a:p>
          <a:pPr marL="0" lvl="0" indent="0" algn="l" defTabSz="1733550">
            <a:lnSpc>
              <a:spcPct val="90000"/>
            </a:lnSpc>
            <a:spcBef>
              <a:spcPct val="0"/>
            </a:spcBef>
            <a:spcAft>
              <a:spcPct val="35000"/>
            </a:spcAft>
            <a:buNone/>
          </a:pPr>
          <a:r>
            <a:rPr lang="en-US" sz="3900" kern="1200"/>
            <a:t>Share Monthly Data</a:t>
          </a:r>
        </a:p>
      </dsp:txBody>
      <dsp:txXfrm>
        <a:off x="752110" y="3793066"/>
        <a:ext cx="7301111" cy="1083733"/>
      </dsp:txXfrm>
    </dsp:sp>
    <dsp:sp modelId="{9C05E7C6-6C43-4711-A3FB-A7AAACCB3CBC}">
      <dsp:nvSpPr>
        <dsp:cNvPr id="0" name=""/>
        <dsp:cNvSpPr/>
      </dsp:nvSpPr>
      <dsp:spPr>
        <a:xfrm>
          <a:off x="74777" y="3657600"/>
          <a:ext cx="1354666" cy="1354666"/>
        </a:xfrm>
        <a:prstGeom prst="ellipse">
          <a:avLst/>
        </a:prstGeom>
        <a:solidFill>
          <a:schemeClr val="lt1">
            <a:hueOff val="0"/>
            <a:satOff val="0"/>
            <a:lumOff val="0"/>
            <a:alphaOff val="0"/>
          </a:schemeClr>
        </a:solidFill>
        <a:ln w="12700" cap="flat" cmpd="sng" algn="ctr">
          <a:solidFill>
            <a:schemeClr val="accent5">
              <a:shade val="80000"/>
              <a:hueOff val="358587"/>
              <a:satOff val="-30940"/>
              <a:lumOff val="36196"/>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120F51-DF6D-F84A-8BA8-9A049496162C}">
      <dsp:nvSpPr>
        <dsp:cNvPr id="0" name=""/>
        <dsp:cNvSpPr/>
      </dsp:nvSpPr>
      <dsp:spPr>
        <a:xfrm>
          <a:off x="-4081758" y="-626482"/>
          <a:ext cx="4863911" cy="4863911"/>
        </a:xfrm>
        <a:prstGeom prst="blockArc">
          <a:avLst>
            <a:gd name="adj1" fmla="val 18900000"/>
            <a:gd name="adj2" fmla="val 2700000"/>
            <a:gd name="adj3" fmla="val 444"/>
          </a:avLst>
        </a:prstGeom>
        <a:noFill/>
        <a:ln w="12700" cap="flat" cmpd="sng" algn="ctr">
          <a:solidFill>
            <a:schemeClr val="accent5">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19D407-BB4A-5A45-9330-6A657E27CA2B}">
      <dsp:nvSpPr>
        <dsp:cNvPr id="0" name=""/>
        <dsp:cNvSpPr/>
      </dsp:nvSpPr>
      <dsp:spPr>
        <a:xfrm>
          <a:off x="474500" y="353879"/>
          <a:ext cx="9964569" cy="722189"/>
        </a:xfrm>
        <a:prstGeom prst="rect">
          <a:avLst/>
        </a:prstGeom>
        <a:gradFill rotWithShape="0">
          <a:gsLst>
            <a:gs pos="0">
              <a:schemeClr val="accent5">
                <a:shade val="80000"/>
                <a:hueOff val="0"/>
                <a:satOff val="0"/>
                <a:lumOff val="0"/>
                <a:alphaOff val="0"/>
                <a:satMod val="103000"/>
                <a:lumMod val="102000"/>
                <a:tint val="94000"/>
              </a:schemeClr>
            </a:gs>
            <a:gs pos="50000">
              <a:schemeClr val="accent5">
                <a:shade val="80000"/>
                <a:hueOff val="0"/>
                <a:satOff val="0"/>
                <a:lumOff val="0"/>
                <a:alphaOff val="0"/>
                <a:satMod val="110000"/>
                <a:lumMod val="100000"/>
                <a:shade val="100000"/>
              </a:schemeClr>
            </a:gs>
            <a:gs pos="100000">
              <a:schemeClr val="accent5">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3238" tIns="101600" rIns="101600" bIns="101600" numCol="1" spcCol="1270" anchor="ctr" anchorCtr="0">
          <a:noAutofit/>
        </a:bodyPr>
        <a:lstStyle/>
        <a:p>
          <a:pPr marL="0" lvl="0" indent="0" algn="l" defTabSz="1778000" rtl="0">
            <a:lnSpc>
              <a:spcPct val="90000"/>
            </a:lnSpc>
            <a:spcBef>
              <a:spcPct val="0"/>
            </a:spcBef>
            <a:spcAft>
              <a:spcPct val="35000"/>
            </a:spcAft>
            <a:buNone/>
          </a:pPr>
          <a:r>
            <a:rPr lang="en-US" sz="4000" kern="1200"/>
            <a:t>Faculty and Staff</a:t>
          </a:r>
        </a:p>
      </dsp:txBody>
      <dsp:txXfrm>
        <a:off x="474500" y="353879"/>
        <a:ext cx="9964569" cy="722189"/>
      </dsp:txXfrm>
    </dsp:sp>
    <dsp:sp modelId="{326BA992-7EEB-4347-A2EE-82B85B673192}">
      <dsp:nvSpPr>
        <dsp:cNvPr id="0" name=""/>
        <dsp:cNvSpPr/>
      </dsp:nvSpPr>
      <dsp:spPr>
        <a:xfrm>
          <a:off x="51631" y="270820"/>
          <a:ext cx="902736" cy="902736"/>
        </a:xfrm>
        <a:prstGeom prst="ellipse">
          <a:avLst/>
        </a:prstGeom>
        <a:blipFill rotWithShape="0">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6350" cap="flat" cmpd="sng" algn="ctr">
          <a:solidFill>
            <a:schemeClr val="accent5">
              <a:shade val="8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B675EF7-0A26-4B46-9FE7-DCDD337423F7}">
      <dsp:nvSpPr>
        <dsp:cNvPr id="0" name=""/>
        <dsp:cNvSpPr/>
      </dsp:nvSpPr>
      <dsp:spPr>
        <a:xfrm>
          <a:off x="765515" y="1444378"/>
          <a:ext cx="9702053" cy="722189"/>
        </a:xfrm>
        <a:prstGeom prst="rect">
          <a:avLst/>
        </a:prstGeom>
        <a:gradFill rotWithShape="0">
          <a:gsLst>
            <a:gs pos="0">
              <a:schemeClr val="accent5">
                <a:shade val="80000"/>
                <a:hueOff val="179294"/>
                <a:satOff val="-15470"/>
                <a:lumOff val="18098"/>
                <a:alphaOff val="0"/>
                <a:satMod val="103000"/>
                <a:lumMod val="102000"/>
                <a:tint val="94000"/>
              </a:schemeClr>
            </a:gs>
            <a:gs pos="50000">
              <a:schemeClr val="accent5">
                <a:shade val="80000"/>
                <a:hueOff val="179294"/>
                <a:satOff val="-15470"/>
                <a:lumOff val="18098"/>
                <a:alphaOff val="0"/>
                <a:satMod val="110000"/>
                <a:lumMod val="100000"/>
                <a:shade val="100000"/>
              </a:schemeClr>
            </a:gs>
            <a:gs pos="100000">
              <a:schemeClr val="accent5">
                <a:shade val="80000"/>
                <a:hueOff val="179294"/>
                <a:satOff val="-15470"/>
                <a:lumOff val="1809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3238" tIns="101600" rIns="101600" bIns="101600" numCol="1" spcCol="1270" anchor="ctr" anchorCtr="0">
          <a:noAutofit/>
        </a:bodyPr>
        <a:lstStyle/>
        <a:p>
          <a:pPr marL="0" lvl="0" indent="0" algn="l" defTabSz="1778000" rtl="0">
            <a:lnSpc>
              <a:spcPct val="90000"/>
            </a:lnSpc>
            <a:spcBef>
              <a:spcPct val="0"/>
            </a:spcBef>
            <a:spcAft>
              <a:spcPct val="35000"/>
            </a:spcAft>
            <a:buNone/>
          </a:pPr>
          <a:r>
            <a:rPr lang="en-US" sz="4000" kern="1200"/>
            <a:t>Students</a:t>
          </a:r>
        </a:p>
      </dsp:txBody>
      <dsp:txXfrm>
        <a:off x="765515" y="1444378"/>
        <a:ext cx="9702053" cy="722189"/>
      </dsp:txXfrm>
    </dsp:sp>
    <dsp:sp modelId="{5CC4C9E6-7618-0543-BADD-12987C1D0FDB}">
      <dsp:nvSpPr>
        <dsp:cNvPr id="0" name=""/>
        <dsp:cNvSpPr/>
      </dsp:nvSpPr>
      <dsp:spPr>
        <a:xfrm>
          <a:off x="314146" y="1354104"/>
          <a:ext cx="902736" cy="902736"/>
        </a:xfrm>
        <a:prstGeom prst="ellipse">
          <a:avLst/>
        </a:prstGeom>
        <a:blipFill rotWithShape="0">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6350" cap="flat" cmpd="sng" algn="ctr">
          <a:solidFill>
            <a:schemeClr val="accent5">
              <a:shade val="80000"/>
              <a:hueOff val="179294"/>
              <a:satOff val="-15470"/>
              <a:lumOff val="18098"/>
              <a:alphaOff val="0"/>
            </a:schemeClr>
          </a:solidFill>
          <a:prstDash val="solid"/>
          <a:miter lim="800000"/>
        </a:ln>
        <a:effectLst/>
      </dsp:spPr>
      <dsp:style>
        <a:lnRef idx="1">
          <a:scrgbClr r="0" g="0" b="0"/>
        </a:lnRef>
        <a:fillRef idx="1">
          <a:scrgbClr r="0" g="0" b="0"/>
        </a:fillRef>
        <a:effectRef idx="2">
          <a:scrgbClr r="0" g="0" b="0"/>
        </a:effectRef>
        <a:fontRef idx="minor"/>
      </dsp:style>
    </dsp:sp>
    <dsp:sp modelId="{BC0B7151-7D8B-F94E-9B5F-C111A095FA2F}">
      <dsp:nvSpPr>
        <dsp:cNvPr id="0" name=""/>
        <dsp:cNvSpPr/>
      </dsp:nvSpPr>
      <dsp:spPr>
        <a:xfrm>
          <a:off x="502999" y="2527662"/>
          <a:ext cx="9964569" cy="722189"/>
        </a:xfrm>
        <a:prstGeom prst="rect">
          <a:avLst/>
        </a:prstGeom>
        <a:gradFill rotWithShape="0">
          <a:gsLst>
            <a:gs pos="0">
              <a:schemeClr val="accent5">
                <a:shade val="80000"/>
                <a:hueOff val="358587"/>
                <a:satOff val="-30940"/>
                <a:lumOff val="36196"/>
                <a:alphaOff val="0"/>
                <a:satMod val="103000"/>
                <a:lumMod val="102000"/>
                <a:tint val="94000"/>
              </a:schemeClr>
            </a:gs>
            <a:gs pos="50000">
              <a:schemeClr val="accent5">
                <a:shade val="80000"/>
                <a:hueOff val="358587"/>
                <a:satOff val="-30940"/>
                <a:lumOff val="36196"/>
                <a:alphaOff val="0"/>
                <a:satMod val="110000"/>
                <a:lumMod val="100000"/>
                <a:shade val="100000"/>
              </a:schemeClr>
            </a:gs>
            <a:gs pos="100000">
              <a:schemeClr val="accent5">
                <a:shade val="80000"/>
                <a:hueOff val="358587"/>
                <a:satOff val="-30940"/>
                <a:lumOff val="3619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3238" tIns="101600" rIns="101600" bIns="101600" numCol="1" spcCol="1270" anchor="ctr" anchorCtr="0">
          <a:noAutofit/>
        </a:bodyPr>
        <a:lstStyle/>
        <a:p>
          <a:pPr marL="0" lvl="0" indent="0" algn="l" defTabSz="1778000" rtl="0">
            <a:lnSpc>
              <a:spcPct val="90000"/>
            </a:lnSpc>
            <a:spcBef>
              <a:spcPct val="0"/>
            </a:spcBef>
            <a:spcAft>
              <a:spcPct val="35000"/>
            </a:spcAft>
            <a:buNone/>
          </a:pPr>
          <a:r>
            <a:rPr lang="en-US" sz="4000" kern="1200"/>
            <a:t>Families and Community </a:t>
          </a:r>
        </a:p>
      </dsp:txBody>
      <dsp:txXfrm>
        <a:off x="502999" y="2527662"/>
        <a:ext cx="9964569" cy="722189"/>
      </dsp:txXfrm>
    </dsp:sp>
    <dsp:sp modelId="{93A7F3CD-F22E-1144-8AEE-A191E88D335A}">
      <dsp:nvSpPr>
        <dsp:cNvPr id="0" name=""/>
        <dsp:cNvSpPr/>
      </dsp:nvSpPr>
      <dsp:spPr>
        <a:xfrm>
          <a:off x="51631" y="2437388"/>
          <a:ext cx="902736" cy="902736"/>
        </a:xfrm>
        <a:prstGeom prst="ellipse">
          <a:avLst/>
        </a:prstGeom>
        <a:blipFill rotWithShape="0">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6350" cap="flat" cmpd="sng" algn="ctr">
          <a:solidFill>
            <a:schemeClr val="accent5">
              <a:shade val="80000"/>
              <a:hueOff val="358587"/>
              <a:satOff val="-30940"/>
              <a:lumOff val="36196"/>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120F51-DF6D-F84A-8BA8-9A049496162C}">
      <dsp:nvSpPr>
        <dsp:cNvPr id="0" name=""/>
        <dsp:cNvSpPr/>
      </dsp:nvSpPr>
      <dsp:spPr>
        <a:xfrm>
          <a:off x="-4081758" y="-626482"/>
          <a:ext cx="4863911" cy="4863911"/>
        </a:xfrm>
        <a:prstGeom prst="blockArc">
          <a:avLst>
            <a:gd name="adj1" fmla="val 18900000"/>
            <a:gd name="adj2" fmla="val 2700000"/>
            <a:gd name="adj3" fmla="val 444"/>
          </a:avLst>
        </a:prstGeom>
        <a:noFill/>
        <a:ln w="12700" cap="flat" cmpd="sng" algn="ctr">
          <a:solidFill>
            <a:schemeClr val="accent5">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19D407-BB4A-5A45-9330-6A657E27CA2B}">
      <dsp:nvSpPr>
        <dsp:cNvPr id="0" name=""/>
        <dsp:cNvSpPr/>
      </dsp:nvSpPr>
      <dsp:spPr>
        <a:xfrm>
          <a:off x="474500" y="353879"/>
          <a:ext cx="9964569" cy="722189"/>
        </a:xfrm>
        <a:prstGeom prst="rect">
          <a:avLst/>
        </a:prstGeom>
        <a:gradFill rotWithShape="0">
          <a:gsLst>
            <a:gs pos="0">
              <a:schemeClr val="accent5">
                <a:shade val="80000"/>
                <a:hueOff val="0"/>
                <a:satOff val="0"/>
                <a:lumOff val="0"/>
                <a:alphaOff val="0"/>
                <a:satMod val="103000"/>
                <a:lumMod val="102000"/>
                <a:tint val="94000"/>
              </a:schemeClr>
            </a:gs>
            <a:gs pos="50000">
              <a:schemeClr val="accent5">
                <a:shade val="80000"/>
                <a:hueOff val="0"/>
                <a:satOff val="0"/>
                <a:lumOff val="0"/>
                <a:alphaOff val="0"/>
                <a:satMod val="110000"/>
                <a:lumMod val="100000"/>
                <a:shade val="100000"/>
              </a:schemeClr>
            </a:gs>
            <a:gs pos="100000">
              <a:schemeClr val="accent5">
                <a:shade val="8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3238" tIns="101600" rIns="101600" bIns="101600" numCol="1" spcCol="1270" anchor="ctr" anchorCtr="0">
          <a:noAutofit/>
        </a:bodyPr>
        <a:lstStyle/>
        <a:p>
          <a:pPr marL="0" lvl="0" indent="0" algn="l" defTabSz="1778000" rtl="0">
            <a:lnSpc>
              <a:spcPct val="90000"/>
            </a:lnSpc>
            <a:spcBef>
              <a:spcPct val="0"/>
            </a:spcBef>
            <a:spcAft>
              <a:spcPct val="35000"/>
            </a:spcAft>
            <a:buNone/>
          </a:pPr>
          <a:r>
            <a:rPr lang="en-US" sz="4000" kern="1200"/>
            <a:t>Faculty and Staff</a:t>
          </a:r>
        </a:p>
      </dsp:txBody>
      <dsp:txXfrm>
        <a:off x="474500" y="353879"/>
        <a:ext cx="9964569" cy="722189"/>
      </dsp:txXfrm>
    </dsp:sp>
    <dsp:sp modelId="{326BA992-7EEB-4347-A2EE-82B85B673192}">
      <dsp:nvSpPr>
        <dsp:cNvPr id="0" name=""/>
        <dsp:cNvSpPr/>
      </dsp:nvSpPr>
      <dsp:spPr>
        <a:xfrm>
          <a:off x="51631" y="270820"/>
          <a:ext cx="902736" cy="902736"/>
        </a:xfrm>
        <a:prstGeom prst="ellipse">
          <a:avLst/>
        </a:prstGeom>
        <a:blipFill rotWithShape="0">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6350" cap="flat" cmpd="sng" algn="ctr">
          <a:solidFill>
            <a:schemeClr val="accent5">
              <a:shade val="80000"/>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3B675EF7-0A26-4B46-9FE7-DCDD337423F7}">
      <dsp:nvSpPr>
        <dsp:cNvPr id="0" name=""/>
        <dsp:cNvSpPr/>
      </dsp:nvSpPr>
      <dsp:spPr>
        <a:xfrm>
          <a:off x="765515" y="1444378"/>
          <a:ext cx="9702053" cy="722189"/>
        </a:xfrm>
        <a:prstGeom prst="rect">
          <a:avLst/>
        </a:prstGeom>
        <a:gradFill rotWithShape="0">
          <a:gsLst>
            <a:gs pos="0">
              <a:schemeClr val="accent5">
                <a:shade val="80000"/>
                <a:hueOff val="179294"/>
                <a:satOff val="-15470"/>
                <a:lumOff val="18098"/>
                <a:alphaOff val="0"/>
                <a:satMod val="103000"/>
                <a:lumMod val="102000"/>
                <a:tint val="94000"/>
              </a:schemeClr>
            </a:gs>
            <a:gs pos="50000">
              <a:schemeClr val="accent5">
                <a:shade val="80000"/>
                <a:hueOff val="179294"/>
                <a:satOff val="-15470"/>
                <a:lumOff val="18098"/>
                <a:alphaOff val="0"/>
                <a:satMod val="110000"/>
                <a:lumMod val="100000"/>
                <a:shade val="100000"/>
              </a:schemeClr>
            </a:gs>
            <a:gs pos="100000">
              <a:schemeClr val="accent5">
                <a:shade val="80000"/>
                <a:hueOff val="179294"/>
                <a:satOff val="-15470"/>
                <a:lumOff val="1809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3238" tIns="101600" rIns="101600" bIns="101600" numCol="1" spcCol="1270" anchor="ctr" anchorCtr="0">
          <a:noAutofit/>
        </a:bodyPr>
        <a:lstStyle/>
        <a:p>
          <a:pPr marL="0" lvl="0" indent="0" algn="l" defTabSz="1778000" rtl="0">
            <a:lnSpc>
              <a:spcPct val="90000"/>
            </a:lnSpc>
            <a:spcBef>
              <a:spcPct val="0"/>
            </a:spcBef>
            <a:spcAft>
              <a:spcPct val="35000"/>
            </a:spcAft>
            <a:buNone/>
          </a:pPr>
          <a:r>
            <a:rPr lang="en-US" sz="4000" kern="1200"/>
            <a:t>Students</a:t>
          </a:r>
        </a:p>
      </dsp:txBody>
      <dsp:txXfrm>
        <a:off x="765515" y="1444378"/>
        <a:ext cx="9702053" cy="722189"/>
      </dsp:txXfrm>
    </dsp:sp>
    <dsp:sp modelId="{5CC4C9E6-7618-0543-BADD-12987C1D0FDB}">
      <dsp:nvSpPr>
        <dsp:cNvPr id="0" name=""/>
        <dsp:cNvSpPr/>
      </dsp:nvSpPr>
      <dsp:spPr>
        <a:xfrm>
          <a:off x="314146" y="1354104"/>
          <a:ext cx="902736" cy="902736"/>
        </a:xfrm>
        <a:prstGeom prst="ellipse">
          <a:avLst/>
        </a:prstGeom>
        <a:blipFill rotWithShape="0">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6350" cap="flat" cmpd="sng" algn="ctr">
          <a:solidFill>
            <a:schemeClr val="accent5">
              <a:shade val="80000"/>
              <a:hueOff val="179294"/>
              <a:satOff val="-15470"/>
              <a:lumOff val="18098"/>
              <a:alphaOff val="0"/>
            </a:schemeClr>
          </a:solidFill>
          <a:prstDash val="solid"/>
          <a:miter lim="800000"/>
        </a:ln>
        <a:effectLst/>
      </dsp:spPr>
      <dsp:style>
        <a:lnRef idx="1">
          <a:scrgbClr r="0" g="0" b="0"/>
        </a:lnRef>
        <a:fillRef idx="1">
          <a:scrgbClr r="0" g="0" b="0"/>
        </a:fillRef>
        <a:effectRef idx="2">
          <a:scrgbClr r="0" g="0" b="0"/>
        </a:effectRef>
        <a:fontRef idx="minor"/>
      </dsp:style>
    </dsp:sp>
    <dsp:sp modelId="{BC0B7151-7D8B-F94E-9B5F-C111A095FA2F}">
      <dsp:nvSpPr>
        <dsp:cNvPr id="0" name=""/>
        <dsp:cNvSpPr/>
      </dsp:nvSpPr>
      <dsp:spPr>
        <a:xfrm>
          <a:off x="502999" y="2527662"/>
          <a:ext cx="9964569" cy="722189"/>
        </a:xfrm>
        <a:prstGeom prst="rect">
          <a:avLst/>
        </a:prstGeom>
        <a:gradFill rotWithShape="0">
          <a:gsLst>
            <a:gs pos="0">
              <a:schemeClr val="accent5">
                <a:shade val="80000"/>
                <a:hueOff val="358587"/>
                <a:satOff val="-30940"/>
                <a:lumOff val="36196"/>
                <a:alphaOff val="0"/>
                <a:satMod val="103000"/>
                <a:lumMod val="102000"/>
                <a:tint val="94000"/>
              </a:schemeClr>
            </a:gs>
            <a:gs pos="50000">
              <a:schemeClr val="accent5">
                <a:shade val="80000"/>
                <a:hueOff val="358587"/>
                <a:satOff val="-30940"/>
                <a:lumOff val="36196"/>
                <a:alphaOff val="0"/>
                <a:satMod val="110000"/>
                <a:lumMod val="100000"/>
                <a:shade val="100000"/>
              </a:schemeClr>
            </a:gs>
            <a:gs pos="100000">
              <a:schemeClr val="accent5">
                <a:shade val="80000"/>
                <a:hueOff val="358587"/>
                <a:satOff val="-30940"/>
                <a:lumOff val="3619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3238" tIns="101600" rIns="101600" bIns="101600" numCol="1" spcCol="1270" anchor="ctr" anchorCtr="0">
          <a:noAutofit/>
        </a:bodyPr>
        <a:lstStyle/>
        <a:p>
          <a:pPr marL="0" lvl="0" indent="0" algn="l" defTabSz="1778000" rtl="0">
            <a:lnSpc>
              <a:spcPct val="90000"/>
            </a:lnSpc>
            <a:spcBef>
              <a:spcPct val="0"/>
            </a:spcBef>
            <a:spcAft>
              <a:spcPct val="35000"/>
            </a:spcAft>
            <a:buNone/>
          </a:pPr>
          <a:r>
            <a:rPr lang="en-US" sz="4000" kern="1200"/>
            <a:t>Families and Community </a:t>
          </a:r>
        </a:p>
      </dsp:txBody>
      <dsp:txXfrm>
        <a:off x="502999" y="2527662"/>
        <a:ext cx="9964569" cy="722189"/>
      </dsp:txXfrm>
    </dsp:sp>
    <dsp:sp modelId="{93A7F3CD-F22E-1144-8AEE-A191E88D335A}">
      <dsp:nvSpPr>
        <dsp:cNvPr id="0" name=""/>
        <dsp:cNvSpPr/>
      </dsp:nvSpPr>
      <dsp:spPr>
        <a:xfrm>
          <a:off x="51631" y="2437388"/>
          <a:ext cx="902736" cy="902736"/>
        </a:xfrm>
        <a:prstGeom prst="ellipse">
          <a:avLst/>
        </a:prstGeom>
        <a:blipFill rotWithShape="0">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6350" cap="flat" cmpd="sng" algn="ctr">
          <a:solidFill>
            <a:schemeClr val="accent5">
              <a:shade val="80000"/>
              <a:hueOff val="358587"/>
              <a:satOff val="-30940"/>
              <a:lumOff val="36196"/>
              <a:alphaOff val="0"/>
            </a:schemeClr>
          </a:solidFill>
          <a:prstDash val="solid"/>
          <a:miter lim="800000"/>
        </a:ln>
        <a:effectLst/>
      </dsp:spPr>
      <dsp:style>
        <a:lnRef idx="1">
          <a:scrgbClr r="0" g="0" b="0"/>
        </a:lnRef>
        <a:fillRef idx="1">
          <a:scrgbClr r="0" g="0" b="0"/>
        </a:fillRef>
        <a:effectRef idx="2">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6/21/2024</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6/21/2024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1</a:t>
            </a:fld>
            <a:endParaRPr lang="en-US"/>
          </a:p>
        </p:txBody>
      </p:sp>
    </p:spTree>
    <p:extLst>
      <p:ext uri="{BB962C8B-B14F-4D97-AF65-F5344CB8AC3E}">
        <p14:creationId xmlns:p14="http://schemas.microsoft.com/office/powerpoint/2010/main" val="4142606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Based on Treatment Integrity data, might decide to set a goal around Behavior Specific Praise.  Schedule a stand-alone PD during faculty and staff meeting or teacher workday. </a:t>
            </a:r>
          </a:p>
          <a:p>
            <a:endParaRPr lang="en-US"/>
          </a:p>
          <a:p>
            <a:r>
              <a:rPr lang="en-US"/>
              <a:t>During this time, you could leverage module materials such as: an editable PowerPoint, video, infographics, or this built in general praise versus BSP activity.</a:t>
            </a:r>
          </a:p>
        </p:txBody>
      </p:sp>
      <p:sp>
        <p:nvSpPr>
          <p:cNvPr id="4" name="Slide Number Placeholder 3"/>
          <p:cNvSpPr>
            <a:spLocks noGrp="1"/>
          </p:cNvSpPr>
          <p:nvPr>
            <p:ph type="sldNum" sz="quarter" idx="5"/>
          </p:nvPr>
        </p:nvSpPr>
        <p:spPr/>
        <p:txBody>
          <a:bodyPr/>
          <a:lstStyle/>
          <a:p>
            <a:fld id="{58D11C9F-81FA-4052-9B37-1EF4A4EF7E85}" type="slidenum">
              <a:rPr lang="en-US" smtClean="0"/>
              <a:t>23</a:t>
            </a:fld>
            <a:endParaRPr lang="en-US"/>
          </a:p>
        </p:txBody>
      </p:sp>
    </p:spTree>
    <p:extLst>
      <p:ext uri="{BB962C8B-B14F-4D97-AF65-F5344CB8AC3E}">
        <p14:creationId xmlns:p14="http://schemas.microsoft.com/office/powerpoint/2010/main" val="431219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Low on getting recognition / looking at data</a:t>
            </a:r>
          </a:p>
          <a:p>
            <a:pPr marL="285750" indent="-285750">
              <a:buFont typeface="Arial" panose="020B0604020202020204" pitchFamily="34" charset="0"/>
              <a:buChar char="•"/>
            </a:pPr>
            <a:r>
              <a:rPr lang="en-US"/>
              <a:t>10 minute tip for success</a:t>
            </a:r>
          </a:p>
          <a:p>
            <a:pPr marL="285750" indent="-285750">
              <a:buFont typeface="Arial" panose="020B0604020202020204" pitchFamily="34" charset="0"/>
              <a:buChar char="•"/>
            </a:pPr>
            <a:r>
              <a:rPr lang="en-US"/>
              <a:t>Highlight teachers/celebrate</a:t>
            </a:r>
          </a:p>
          <a:p>
            <a:pPr marL="285750" indent="-285750">
              <a:buFont typeface="Arial" panose="020B0604020202020204" pitchFamily="34" charset="0"/>
              <a:buChar char="•"/>
            </a:pPr>
            <a:r>
              <a:rPr lang="en-US"/>
              <a:t>Share monthly data</a:t>
            </a:r>
          </a:p>
        </p:txBody>
      </p:sp>
      <p:sp>
        <p:nvSpPr>
          <p:cNvPr id="4" name="Slide Number Placeholder 3"/>
          <p:cNvSpPr>
            <a:spLocks noGrp="1"/>
          </p:cNvSpPr>
          <p:nvPr>
            <p:ph type="sldNum" sz="quarter" idx="5"/>
          </p:nvPr>
        </p:nvSpPr>
        <p:spPr/>
        <p:txBody>
          <a:bodyPr/>
          <a:lstStyle/>
          <a:p>
            <a:fld id="{58D11C9F-81FA-4052-9B37-1EF4A4EF7E85}" type="slidenum">
              <a:rPr lang="en-US" smtClean="0"/>
              <a:t>25</a:t>
            </a:fld>
            <a:endParaRPr lang="en-US"/>
          </a:p>
        </p:txBody>
      </p:sp>
    </p:spTree>
    <p:extLst>
      <p:ext uri="{BB962C8B-B14F-4D97-AF65-F5344CB8AC3E}">
        <p14:creationId xmlns:p14="http://schemas.microsoft.com/office/powerpoint/2010/main" val="514285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might also consider taking advantage of existing communication structures like a weekly email or staff newsletter. In these communications you can sprinkle in infographics, videos, and highlight examples of the experts in your building. </a:t>
            </a:r>
          </a:p>
        </p:txBody>
      </p:sp>
      <p:sp>
        <p:nvSpPr>
          <p:cNvPr id="4" name="Slide Number Placeholder 3"/>
          <p:cNvSpPr>
            <a:spLocks noGrp="1"/>
          </p:cNvSpPr>
          <p:nvPr>
            <p:ph type="sldNum" sz="quarter" idx="5"/>
          </p:nvPr>
        </p:nvSpPr>
        <p:spPr/>
        <p:txBody>
          <a:bodyPr/>
          <a:lstStyle/>
          <a:p>
            <a:fld id="{58D11C9F-81FA-4052-9B37-1EF4A4EF7E85}" type="slidenum">
              <a:rPr lang="en-US" smtClean="0"/>
              <a:t>26</a:t>
            </a:fld>
            <a:endParaRPr lang="en-US"/>
          </a:p>
        </p:txBody>
      </p:sp>
    </p:spTree>
    <p:extLst>
      <p:ext uri="{BB962C8B-B14F-4D97-AF65-F5344CB8AC3E}">
        <p14:creationId xmlns:p14="http://schemas.microsoft.com/office/powerpoint/2010/main" val="3287796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31</a:t>
            </a:fld>
            <a:endParaRPr lang="en-US"/>
          </a:p>
        </p:txBody>
      </p:sp>
    </p:spTree>
    <p:extLst>
      <p:ext uri="{BB962C8B-B14F-4D97-AF65-F5344CB8AC3E}">
        <p14:creationId xmlns:p14="http://schemas.microsoft.com/office/powerpoint/2010/main" val="12897917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Link to materials: https://www.ci3t.org/imp </a:t>
            </a:r>
          </a:p>
        </p:txBody>
      </p:sp>
      <p:sp>
        <p:nvSpPr>
          <p:cNvPr id="4" name="Slide Number Placeholder 3"/>
          <p:cNvSpPr>
            <a:spLocks noGrp="1"/>
          </p:cNvSpPr>
          <p:nvPr>
            <p:ph type="sldNum" sz="quarter" idx="5"/>
          </p:nvPr>
        </p:nvSpPr>
        <p:spPr/>
        <p:txBody>
          <a:bodyPr/>
          <a:lstStyle/>
          <a:p>
            <a:fld id="{58D11C9F-81FA-4052-9B37-1EF4A4EF7E85}" type="slidenum">
              <a:rPr lang="en-US" smtClean="0"/>
              <a:t>32</a:t>
            </a:fld>
            <a:endParaRPr lang="en-US"/>
          </a:p>
        </p:txBody>
      </p:sp>
    </p:spTree>
    <p:extLst>
      <p:ext uri="{BB962C8B-B14F-4D97-AF65-F5344CB8AC3E}">
        <p14:creationId xmlns:p14="http://schemas.microsoft.com/office/powerpoint/2010/main" val="537911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Stamp – during that block of time you started to map out professional learning journey. </a:t>
            </a:r>
          </a:p>
          <a:p>
            <a:endParaRPr lang="en-US"/>
          </a:p>
          <a:p>
            <a:r>
              <a:rPr lang="en-US"/>
              <a:t>Break </a:t>
            </a:r>
          </a:p>
        </p:txBody>
      </p:sp>
      <p:sp>
        <p:nvSpPr>
          <p:cNvPr id="4" name="Slide Number Placeholder 3"/>
          <p:cNvSpPr>
            <a:spLocks noGrp="1"/>
          </p:cNvSpPr>
          <p:nvPr>
            <p:ph type="sldNum" sz="quarter" idx="5"/>
          </p:nvPr>
        </p:nvSpPr>
        <p:spPr/>
        <p:txBody>
          <a:bodyPr/>
          <a:lstStyle/>
          <a:p>
            <a:fld id="{58D11C9F-81FA-4052-9B37-1EF4A4EF7E85}" type="slidenum">
              <a:rPr lang="en-US" smtClean="0"/>
              <a:t>33</a:t>
            </a:fld>
            <a:endParaRPr lang="en-US"/>
          </a:p>
        </p:txBody>
      </p:sp>
    </p:spTree>
    <p:extLst>
      <p:ext uri="{BB962C8B-B14F-4D97-AF65-F5344CB8AC3E}">
        <p14:creationId xmlns:p14="http://schemas.microsoft.com/office/powerpoint/2010/main" val="4167677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35</a:t>
            </a:fld>
            <a:endParaRPr lang="en-US"/>
          </a:p>
        </p:txBody>
      </p:sp>
    </p:spTree>
    <p:extLst>
      <p:ext uri="{BB962C8B-B14F-4D97-AF65-F5344CB8AC3E}">
        <p14:creationId xmlns:p14="http://schemas.microsoft.com/office/powerpoint/2010/main" val="392507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endParaRPr lang="en-US" sz="1200">
              <a:solidFill>
                <a:srgbClr val="E7E6E6">
                  <a:lumMod val="50000"/>
                </a:srgbClr>
              </a:solidFill>
              <a:latin typeface="Calibri" panose="020F0502020204030204"/>
            </a:endParaRPr>
          </a:p>
        </p:txBody>
      </p:sp>
      <p:sp>
        <p:nvSpPr>
          <p:cNvPr id="4" name="Slide Number Placeholder 3"/>
          <p:cNvSpPr>
            <a:spLocks noGrp="1"/>
          </p:cNvSpPr>
          <p:nvPr>
            <p:ph type="sldNum" sz="quarter" idx="5"/>
          </p:nvPr>
        </p:nvSpPr>
        <p:spPr/>
        <p:txBody>
          <a:bodyPr/>
          <a:lstStyle/>
          <a:p>
            <a:pPr defTabSz="440695">
              <a:defRPr/>
            </a:pPr>
            <a:fld id="{05F8F4C2-8D1B-4152-9155-7910E1606850}" type="slidenum">
              <a:rPr lang="en-US" sz="1300">
                <a:solidFill>
                  <a:prstClr val="black"/>
                </a:solidFill>
                <a:latin typeface="Calibri" panose="020F0502020204030204"/>
              </a:rPr>
              <a:pPr defTabSz="440695">
                <a:defRPr/>
              </a:pPr>
              <a:t>47</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13429842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48</a:t>
            </a:fld>
            <a:endParaRPr lang="en-US"/>
          </a:p>
        </p:txBody>
      </p:sp>
    </p:spTree>
    <p:extLst>
      <p:ext uri="{BB962C8B-B14F-4D97-AF65-F5344CB8AC3E}">
        <p14:creationId xmlns:p14="http://schemas.microsoft.com/office/powerpoint/2010/main" val="705888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Brief video overview for new faculty, staff, substitutes, bus drivers </a:t>
            </a:r>
          </a:p>
          <a:p>
            <a:pPr marL="171450" indent="-171450">
              <a:buFont typeface="Arial" panose="020B0604020202020204" pitchFamily="34" charset="0"/>
              <a:buChar char="•"/>
            </a:pPr>
            <a:r>
              <a:rPr lang="en-US"/>
              <a:t>Scavenger hunt of Ci3T manual and / or the Ci3T website – a sample scavenger hunt is available in The Tier 2 Process Module</a:t>
            </a:r>
          </a:p>
        </p:txBody>
      </p:sp>
      <p:sp>
        <p:nvSpPr>
          <p:cNvPr id="4" name="Slide Number Placeholder 3"/>
          <p:cNvSpPr>
            <a:spLocks noGrp="1"/>
          </p:cNvSpPr>
          <p:nvPr>
            <p:ph type="sldNum" sz="quarter" idx="5"/>
          </p:nvPr>
        </p:nvSpPr>
        <p:spPr/>
        <p:txBody>
          <a:bodyPr/>
          <a:lstStyle/>
          <a:p>
            <a:fld id="{58D11C9F-81FA-4052-9B37-1EF4A4EF7E85}" type="slidenum">
              <a:rPr lang="en-US" smtClean="0"/>
              <a:t>50</a:t>
            </a:fld>
            <a:endParaRPr lang="en-US"/>
          </a:p>
        </p:txBody>
      </p:sp>
    </p:spTree>
    <p:extLst>
      <p:ext uri="{BB962C8B-B14F-4D97-AF65-F5344CB8AC3E}">
        <p14:creationId xmlns:p14="http://schemas.microsoft.com/office/powerpoint/2010/main" val="4114827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a:t>
            </a:fld>
            <a:endParaRPr lang="en-US"/>
          </a:p>
        </p:txBody>
      </p:sp>
    </p:spTree>
    <p:extLst>
      <p:ext uri="{BB962C8B-B14F-4D97-AF65-F5344CB8AC3E}">
        <p14:creationId xmlns:p14="http://schemas.microsoft.com/office/powerpoint/2010/main" val="6858579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Onboarding and professional development opportunities for new staff</a:t>
            </a:r>
          </a:p>
          <a:p>
            <a:pPr marL="171450" indent="-171450">
              <a:buFont typeface="Arial" panose="020B0604020202020204" pitchFamily="34" charset="0"/>
              <a:buChar char="•"/>
            </a:pPr>
            <a:r>
              <a:rPr lang="en-US"/>
              <a:t>Calendar of scope and sequence for social skills lessons</a:t>
            </a:r>
          </a:p>
        </p:txBody>
      </p:sp>
      <p:sp>
        <p:nvSpPr>
          <p:cNvPr id="4" name="Slide Number Placeholder 3"/>
          <p:cNvSpPr>
            <a:spLocks noGrp="1"/>
          </p:cNvSpPr>
          <p:nvPr>
            <p:ph type="sldNum" sz="quarter" idx="5"/>
          </p:nvPr>
        </p:nvSpPr>
        <p:spPr/>
        <p:txBody>
          <a:bodyPr/>
          <a:lstStyle/>
          <a:p>
            <a:fld id="{58D11C9F-81FA-4052-9B37-1EF4A4EF7E85}" type="slidenum">
              <a:rPr lang="en-US" smtClean="0"/>
              <a:t>51</a:t>
            </a:fld>
            <a:endParaRPr lang="en-US"/>
          </a:p>
        </p:txBody>
      </p:sp>
    </p:spTree>
    <p:extLst>
      <p:ext uri="{BB962C8B-B14F-4D97-AF65-F5344CB8AC3E}">
        <p14:creationId xmlns:p14="http://schemas.microsoft.com/office/powerpoint/2010/main" val="18328649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440695">
              <a:defRPr/>
            </a:pPr>
            <a:fld id="{05F8F4C2-8D1B-4152-9155-7910E1606850}" type="slidenum">
              <a:rPr lang="en-US" sz="1300">
                <a:solidFill>
                  <a:prstClr val="black"/>
                </a:solidFill>
                <a:latin typeface="Calibri" panose="020F0502020204030204"/>
              </a:rPr>
              <a:pPr defTabSz="440695">
                <a:defRPr/>
              </a:pPr>
              <a:t>52</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8371990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Consider opportunities to share about Ci3T with families such as back to school night or open house, brochures, and updating your school website. You might also consider sharing infographics featured in this module!</a:t>
            </a:r>
          </a:p>
        </p:txBody>
      </p:sp>
      <p:sp>
        <p:nvSpPr>
          <p:cNvPr id="4" name="Slide Number Placeholder 3"/>
          <p:cNvSpPr>
            <a:spLocks noGrp="1"/>
          </p:cNvSpPr>
          <p:nvPr>
            <p:ph type="sldNum" sz="quarter" idx="5"/>
          </p:nvPr>
        </p:nvSpPr>
        <p:spPr/>
        <p:txBody>
          <a:bodyPr/>
          <a:lstStyle/>
          <a:p>
            <a:pPr defTabSz="440695">
              <a:defRPr/>
            </a:pPr>
            <a:fld id="{05F8F4C2-8D1B-4152-9155-7910E1606850}" type="slidenum">
              <a:rPr lang="en-US" sz="1300">
                <a:solidFill>
                  <a:prstClr val="black"/>
                </a:solidFill>
                <a:latin typeface="Calibri" panose="020F0502020204030204"/>
              </a:rPr>
              <a:pPr defTabSz="440695">
                <a:defRPr/>
              </a:pPr>
              <a:t>54</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27227906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endParaRPr lang="en-US" sz="1200">
              <a:solidFill>
                <a:srgbClr val="E7E6E6">
                  <a:lumMod val="50000"/>
                </a:srgbClr>
              </a:solidFill>
              <a:latin typeface="Calibri" panose="020F0502020204030204"/>
            </a:endParaRPr>
          </a:p>
        </p:txBody>
      </p:sp>
      <p:sp>
        <p:nvSpPr>
          <p:cNvPr id="4" name="Slide Number Placeholder 3"/>
          <p:cNvSpPr>
            <a:spLocks noGrp="1"/>
          </p:cNvSpPr>
          <p:nvPr>
            <p:ph type="sldNum" sz="quarter" idx="5"/>
          </p:nvPr>
        </p:nvSpPr>
        <p:spPr/>
        <p:txBody>
          <a:bodyPr/>
          <a:lstStyle/>
          <a:p>
            <a:pPr defTabSz="440695">
              <a:defRPr/>
            </a:pPr>
            <a:fld id="{05F8F4C2-8D1B-4152-9155-7910E1606850}" type="slidenum">
              <a:rPr lang="en-US" sz="1300">
                <a:solidFill>
                  <a:prstClr val="black"/>
                </a:solidFill>
                <a:latin typeface="Calibri" panose="020F0502020204030204"/>
              </a:rPr>
              <a:pPr defTabSz="440695">
                <a:defRPr/>
              </a:pPr>
              <a:t>55</a:t>
            </a:fld>
            <a:endParaRPr lang="en-US" sz="1300">
              <a:solidFill>
                <a:prstClr val="black"/>
              </a:solidFill>
              <a:latin typeface="Calibri" panose="020F0502020204030204"/>
            </a:endParaRPr>
          </a:p>
        </p:txBody>
      </p:sp>
    </p:spTree>
    <p:extLst>
      <p:ext uri="{BB962C8B-B14F-4D97-AF65-F5344CB8AC3E}">
        <p14:creationId xmlns:p14="http://schemas.microsoft.com/office/powerpoint/2010/main" val="35526503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56</a:t>
            </a:fld>
            <a:endParaRPr lang="en-US"/>
          </a:p>
        </p:txBody>
      </p:sp>
    </p:spTree>
    <p:extLst>
      <p:ext uri="{BB962C8B-B14F-4D97-AF65-F5344CB8AC3E}">
        <p14:creationId xmlns:p14="http://schemas.microsoft.com/office/powerpoint/2010/main" val="42228164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58</a:t>
            </a:fld>
            <a:endParaRPr lang="en-US"/>
          </a:p>
        </p:txBody>
      </p:sp>
    </p:spTree>
    <p:extLst>
      <p:ext uri="{BB962C8B-B14F-4D97-AF65-F5344CB8AC3E}">
        <p14:creationId xmlns:p14="http://schemas.microsoft.com/office/powerpoint/2010/main" val="41894028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59</a:t>
            </a:fld>
            <a:endParaRPr lang="en-US"/>
          </a:p>
        </p:txBody>
      </p:sp>
    </p:spTree>
    <p:extLst>
      <p:ext uri="{BB962C8B-B14F-4D97-AF65-F5344CB8AC3E}">
        <p14:creationId xmlns:p14="http://schemas.microsoft.com/office/powerpoint/2010/main" val="16054120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62</a:t>
            </a:fld>
            <a:endParaRPr lang="en-US"/>
          </a:p>
        </p:txBody>
      </p:sp>
    </p:spTree>
    <p:extLst>
      <p:ext uri="{BB962C8B-B14F-4D97-AF65-F5344CB8AC3E}">
        <p14:creationId xmlns:p14="http://schemas.microsoft.com/office/powerpoint/2010/main" val="36258002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5</a:t>
            </a:fld>
            <a:endParaRPr lang="en-US"/>
          </a:p>
        </p:txBody>
      </p:sp>
    </p:spTree>
    <p:extLst>
      <p:ext uri="{BB962C8B-B14F-4D97-AF65-F5344CB8AC3E}">
        <p14:creationId xmlns:p14="http://schemas.microsoft.com/office/powerpoint/2010/main" val="3188820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a:t>
            </a:fld>
            <a:endParaRPr lang="en-US"/>
          </a:p>
        </p:txBody>
      </p:sp>
    </p:spTree>
    <p:extLst>
      <p:ext uri="{BB962C8B-B14F-4D97-AF65-F5344CB8AC3E}">
        <p14:creationId xmlns:p14="http://schemas.microsoft.com/office/powerpoint/2010/main" val="1813741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FF0000"/>
                </a:solidFill>
              </a:rPr>
              <a:t>High-level overview of module development process. Highlight:</a:t>
            </a:r>
          </a:p>
          <a:p>
            <a:pPr marL="171450" indent="-171450">
              <a:buFont typeface="Arial" panose="020B0604020202020204" pitchFamily="34" charset="0"/>
              <a:buChar char="•"/>
            </a:pPr>
            <a:r>
              <a:rPr lang="en-US">
                <a:solidFill>
                  <a:srgbClr val="FF0000"/>
                </a:solidFill>
              </a:rPr>
              <a:t>Year 1 – we listened and learned (survey, interviews, focus groups). Used this to guide the module topics and features. Initially thought we would build 8 modules.</a:t>
            </a:r>
          </a:p>
          <a:p>
            <a:pPr marL="171450" indent="-171450">
              <a:buFont typeface="Arial" panose="020B0604020202020204" pitchFamily="34" charset="0"/>
              <a:buChar char="•"/>
            </a:pPr>
            <a:r>
              <a:rPr lang="en-US">
                <a:solidFill>
                  <a:srgbClr val="FF0000"/>
                </a:solidFill>
              </a:rPr>
              <a:t>Year 2 &amp; 3 – iterative process. Build module, bring to teams for feedback, integrate feedback. Example – initially gave option interactive resource OR eBook. People wanted both. Feedback people liked and wanted more of the bite-sized pieces (e.g., infographics, videos)</a:t>
            </a:r>
          </a:p>
          <a:p>
            <a:pPr marL="171450" indent="-171450">
              <a:buFont typeface="Arial" panose="020B0604020202020204" pitchFamily="34" charset="0"/>
              <a:buChar char="•"/>
            </a:pPr>
            <a:r>
              <a:rPr lang="en-US">
                <a:solidFill>
                  <a:srgbClr val="FF0000"/>
                </a:solidFill>
              </a:rPr>
              <a:t>Year 4 &amp; 5 – Continued building and refining modules based on what we had learned and got to use those with schools as part of RCT. Currently have 36.</a:t>
            </a:r>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9</a:t>
            </a:fld>
            <a:endParaRPr lang="en-US"/>
          </a:p>
        </p:txBody>
      </p:sp>
    </p:spTree>
    <p:extLst>
      <p:ext uri="{BB962C8B-B14F-4D97-AF65-F5344CB8AC3E}">
        <p14:creationId xmlns:p14="http://schemas.microsoft.com/office/powerpoint/2010/main" val="195308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Put link in chat: https://kusurvey.ca1.qualtrics.com/jfe/form/SV_5BIl8WmV9EJOSyi </a:t>
            </a:r>
          </a:p>
        </p:txBody>
      </p:sp>
      <p:sp>
        <p:nvSpPr>
          <p:cNvPr id="4" name="Slide Number Placeholder 3"/>
          <p:cNvSpPr>
            <a:spLocks noGrp="1"/>
          </p:cNvSpPr>
          <p:nvPr>
            <p:ph type="sldNum" sz="quarter" idx="5"/>
          </p:nvPr>
        </p:nvSpPr>
        <p:spPr/>
        <p:txBody>
          <a:bodyPr/>
          <a:lstStyle/>
          <a:p>
            <a:fld id="{58D11C9F-81FA-4052-9B37-1EF4A4EF7E85}" type="slidenum">
              <a:rPr lang="en-US" smtClean="0"/>
              <a:t>11</a:t>
            </a:fld>
            <a:endParaRPr lang="en-US"/>
          </a:p>
        </p:txBody>
      </p:sp>
    </p:spTree>
    <p:extLst>
      <p:ext uri="{BB962C8B-B14F-4D97-AF65-F5344CB8AC3E}">
        <p14:creationId xmlns:p14="http://schemas.microsoft.com/office/powerpoint/2010/main" val="38132441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can take ~5 minutes for new registrations to process, in the meantime I will walk you through a brief tour of the website and some helpful resources that can guide your module exploration and use.</a:t>
            </a:r>
          </a:p>
        </p:txBody>
      </p:sp>
      <p:sp>
        <p:nvSpPr>
          <p:cNvPr id="4" name="Slide Number Placeholder 3"/>
          <p:cNvSpPr>
            <a:spLocks noGrp="1"/>
          </p:cNvSpPr>
          <p:nvPr>
            <p:ph type="sldNum" sz="quarter" idx="5"/>
          </p:nvPr>
        </p:nvSpPr>
        <p:spPr/>
        <p:txBody>
          <a:bodyPr/>
          <a:lstStyle/>
          <a:p>
            <a:fld id="{58D11C9F-81FA-4052-9B37-1EF4A4EF7E85}" type="slidenum">
              <a:rPr lang="en-US" smtClean="0"/>
              <a:t>12</a:t>
            </a:fld>
            <a:endParaRPr lang="en-US"/>
          </a:p>
        </p:txBody>
      </p:sp>
    </p:spTree>
    <p:extLst>
      <p:ext uri="{BB962C8B-B14F-4D97-AF65-F5344CB8AC3E}">
        <p14:creationId xmlns:p14="http://schemas.microsoft.com/office/powerpoint/2010/main" val="4846294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15-min timer</a:t>
            </a:r>
          </a:p>
          <a:p>
            <a:endParaRPr lang="en-US"/>
          </a:p>
          <a:p>
            <a:r>
              <a:rPr lang="en-US"/>
              <a:t>We’ve built in the next 15 minutes for free time to explore the modules that are of most interest or relevant to you! You might consider using the Ci3T Implementation Manual Crosswalk to prioritize modules to explore or we’ve included the covers of some modules that might be a good place to start!</a:t>
            </a:r>
          </a:p>
          <a:p>
            <a:endParaRPr lang="en-US"/>
          </a:p>
          <a:p>
            <a:r>
              <a:rPr lang="en-US"/>
              <a:t>We’ll be popping into rooms to provide support if needed! If you get stuck or need help, just come back to the main room and we’re happy to help problem solve.</a:t>
            </a:r>
          </a:p>
        </p:txBody>
      </p:sp>
      <p:sp>
        <p:nvSpPr>
          <p:cNvPr id="4" name="Slide Number Placeholder 3"/>
          <p:cNvSpPr>
            <a:spLocks noGrp="1"/>
          </p:cNvSpPr>
          <p:nvPr>
            <p:ph type="sldNum" sz="quarter" idx="5"/>
          </p:nvPr>
        </p:nvSpPr>
        <p:spPr/>
        <p:txBody>
          <a:bodyPr/>
          <a:lstStyle/>
          <a:p>
            <a:fld id="{58D11C9F-81FA-4052-9B37-1EF4A4EF7E85}" type="slidenum">
              <a:rPr lang="en-US" smtClean="0"/>
              <a:t>13</a:t>
            </a:fld>
            <a:endParaRPr lang="en-US"/>
          </a:p>
        </p:txBody>
      </p:sp>
    </p:spTree>
    <p:extLst>
      <p:ext uri="{BB962C8B-B14F-4D97-AF65-F5344CB8AC3E}">
        <p14:creationId xmlns:p14="http://schemas.microsoft.com/office/powerpoint/2010/main" val="3042116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incudes opportunities for your own professional learning as a Ci3T LT member in addition to the professional learning you will offer to faculty and staff.</a:t>
            </a:r>
          </a:p>
        </p:txBody>
      </p:sp>
      <p:sp>
        <p:nvSpPr>
          <p:cNvPr id="4" name="Slide Number Placeholder 3"/>
          <p:cNvSpPr>
            <a:spLocks noGrp="1"/>
          </p:cNvSpPr>
          <p:nvPr>
            <p:ph type="sldNum" sz="quarter" idx="5"/>
          </p:nvPr>
        </p:nvSpPr>
        <p:spPr/>
        <p:txBody>
          <a:bodyPr/>
          <a:lstStyle/>
          <a:p>
            <a:fld id="{58D11C9F-81FA-4052-9B37-1EF4A4EF7E85}" type="slidenum">
              <a:rPr lang="en-US" smtClean="0"/>
              <a:t>18</a:t>
            </a:fld>
            <a:endParaRPr lang="en-US"/>
          </a:p>
        </p:txBody>
      </p:sp>
    </p:spTree>
    <p:extLst>
      <p:ext uri="{BB962C8B-B14F-4D97-AF65-F5344CB8AC3E}">
        <p14:creationId xmlns:p14="http://schemas.microsoft.com/office/powerpoint/2010/main" val="41778128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a:extLst>
              <a:ext uri="{FF2B5EF4-FFF2-40B4-BE49-F238E27FC236}">
                <a16:creationId xmlns:a16="http://schemas.microsoft.com/office/drawing/2014/main" id="{E43D232E-8082-3540-9359-00E264FDD8D5}"/>
              </a:ext>
            </a:extLst>
          </p:cNvPr>
          <p:cNvPicPr>
            <a:picLocks noChangeAspect="1"/>
          </p:cNvPicPr>
          <p:nvPr userDrawn="1"/>
        </p:nvPicPr>
        <p:blipFill>
          <a:blip r:embed="rId2"/>
          <a:srcRect/>
          <a:stretch/>
        </p:blipFill>
        <p:spPr>
          <a:xfrm>
            <a:off x="187569" y="6173954"/>
            <a:ext cx="3442999"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6/21/2024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a:t>
            </a:r>
            <a:r>
              <a:rPr lang="en-US" sz="2000" err="1">
                <a:solidFill>
                  <a:prstClr val="black"/>
                </a:solidFill>
                <a:latin typeface="Calibri"/>
              </a:rPr>
              <a:t>Kalberg</a:t>
            </a:r>
            <a:r>
              <a:rPr lang="en-US" sz="2000">
                <a:solidFill>
                  <a:prstClr val="black"/>
                </a:solidFill>
                <a:latin typeface="Calibri"/>
              </a:rPr>
              <a:t>, &amp; </a:t>
            </a:r>
            <a:r>
              <a:rPr lang="en-US" sz="2000" err="1">
                <a:solidFill>
                  <a:prstClr val="black"/>
                </a:solidFill>
                <a:latin typeface="Calibri"/>
              </a:rPr>
              <a:t>Menzies</a:t>
            </a:r>
            <a:r>
              <a:rPr lang="en-US" sz="2000">
                <a:solidFill>
                  <a:prstClr val="black"/>
                </a:solidFill>
                <a:latin typeface="Calibri"/>
              </a:rPr>
              <a:t>,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6/21/2024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6/21/2024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8" name="Picture 7">
            <a:extLst>
              <a:ext uri="{FF2B5EF4-FFF2-40B4-BE49-F238E27FC236}">
                <a16:creationId xmlns:a16="http://schemas.microsoft.com/office/drawing/2014/main" id="{E99EF1DD-1C58-F442-9D60-B70273AF2B84}"/>
              </a:ext>
            </a:extLst>
          </p:cNvPr>
          <p:cNvPicPr>
            <a:picLocks noChangeAspect="1"/>
          </p:cNvPicPr>
          <p:nvPr userDrawn="1"/>
        </p:nvPicPr>
        <p:blipFill>
          <a:blip r:embed="rId2"/>
          <a:srcRect/>
          <a:stretch/>
        </p:blipFill>
        <p:spPr>
          <a:xfrm>
            <a:off x="4627975" y="212674"/>
            <a:ext cx="3225482" cy="555676"/>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6/21/2024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6/21/2024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6/21/2024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screen">
            <a:alphaModFix amt="30000"/>
            <a:extLst>
              <a:ext uri="{28A0092B-C50C-407E-A947-70E740481C1C}">
                <a14:useLocalDpi xmlns:a14="http://schemas.microsoft.com/office/drawing/2010/main"/>
              </a:ext>
            </a:extLst>
          </a:blip>
          <a:srcRect/>
          <a:stretch/>
        </p:blipFill>
        <p:spPr>
          <a:xfrm>
            <a:off x="10871236" y="5609559"/>
            <a:ext cx="1134809" cy="1111916"/>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6/21/2024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6/21/2024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6/21/2024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jpeg"/><Relationship Id="rId18" Type="http://schemas.openxmlformats.org/officeDocument/2006/relationships/image" Target="../media/image46.jpeg"/><Relationship Id="rId3" Type="http://schemas.openxmlformats.org/officeDocument/2006/relationships/image" Target="../media/image31.jpeg"/><Relationship Id="rId21" Type="http://schemas.openxmlformats.org/officeDocument/2006/relationships/image" Target="../media/image49.png"/><Relationship Id="rId7" Type="http://schemas.openxmlformats.org/officeDocument/2006/relationships/image" Target="../media/image35.jpeg"/><Relationship Id="rId12" Type="http://schemas.openxmlformats.org/officeDocument/2006/relationships/image" Target="../media/image40.jpeg"/><Relationship Id="rId17" Type="http://schemas.openxmlformats.org/officeDocument/2006/relationships/image" Target="../media/image45.jpeg"/><Relationship Id="rId25" Type="http://schemas.openxmlformats.org/officeDocument/2006/relationships/image" Target="../media/image53.png"/><Relationship Id="rId2" Type="http://schemas.openxmlformats.org/officeDocument/2006/relationships/notesSlide" Target="../notesSlides/notesSlide8.xml"/><Relationship Id="rId16" Type="http://schemas.openxmlformats.org/officeDocument/2006/relationships/image" Target="../media/image44.jpeg"/><Relationship Id="rId20" Type="http://schemas.openxmlformats.org/officeDocument/2006/relationships/image" Target="../media/image48.png"/><Relationship Id="rId1" Type="http://schemas.openxmlformats.org/officeDocument/2006/relationships/slideLayout" Target="../slideLayouts/slideLayout9.xml"/><Relationship Id="rId6" Type="http://schemas.openxmlformats.org/officeDocument/2006/relationships/image" Target="../media/image34.jpeg"/><Relationship Id="rId11" Type="http://schemas.openxmlformats.org/officeDocument/2006/relationships/image" Target="../media/image39.jpeg"/><Relationship Id="rId24" Type="http://schemas.openxmlformats.org/officeDocument/2006/relationships/image" Target="../media/image52.png"/><Relationship Id="rId5" Type="http://schemas.openxmlformats.org/officeDocument/2006/relationships/image" Target="../media/image33.jpeg"/><Relationship Id="rId15" Type="http://schemas.openxmlformats.org/officeDocument/2006/relationships/image" Target="../media/image43.jpeg"/><Relationship Id="rId23" Type="http://schemas.openxmlformats.org/officeDocument/2006/relationships/image" Target="../media/image51.png"/><Relationship Id="rId10" Type="http://schemas.openxmlformats.org/officeDocument/2006/relationships/image" Target="../media/image38.jpeg"/><Relationship Id="rId19" Type="http://schemas.openxmlformats.org/officeDocument/2006/relationships/image" Target="../media/image47.jpeg"/><Relationship Id="rId4" Type="http://schemas.openxmlformats.org/officeDocument/2006/relationships/image" Target="../media/image32.jpeg"/><Relationship Id="rId9" Type="http://schemas.openxmlformats.org/officeDocument/2006/relationships/image" Target="../media/image37.jpeg"/><Relationship Id="rId14" Type="http://schemas.openxmlformats.org/officeDocument/2006/relationships/image" Target="../media/image42.jpeg"/><Relationship Id="rId22"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58.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7.png"/></Relationships>
</file>

<file path=ppt/slides/_rels/slide2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 Id="rId9" Type="http://schemas.openxmlformats.org/officeDocument/2006/relationships/image" Target="../media/image85.png"/></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image" Target="../media/image90.svg"/><Relationship Id="rId3" Type="http://schemas.openxmlformats.org/officeDocument/2006/relationships/image" Target="../media/image79.png"/><Relationship Id="rId7" Type="http://schemas.openxmlformats.org/officeDocument/2006/relationships/diagramQuickStyle" Target="../diagrams/quickStyle4.xml"/><Relationship Id="rId12" Type="http://schemas.openxmlformats.org/officeDocument/2006/relationships/image" Target="../media/image8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Layout" Target="../diagrams/layout4.xml"/><Relationship Id="rId11" Type="http://schemas.openxmlformats.org/officeDocument/2006/relationships/image" Target="../media/image88.svg"/><Relationship Id="rId5" Type="http://schemas.openxmlformats.org/officeDocument/2006/relationships/diagramData" Target="../diagrams/data4.xml"/><Relationship Id="rId15" Type="http://schemas.openxmlformats.org/officeDocument/2006/relationships/image" Target="../media/image92.svg"/><Relationship Id="rId10" Type="http://schemas.openxmlformats.org/officeDocument/2006/relationships/image" Target="../media/image87.png"/><Relationship Id="rId4" Type="http://schemas.openxmlformats.org/officeDocument/2006/relationships/image" Target="../media/image86.png"/><Relationship Id="rId9" Type="http://schemas.microsoft.com/office/2007/relationships/diagramDrawing" Target="../diagrams/drawing4.xml"/><Relationship Id="rId14" Type="http://schemas.openxmlformats.org/officeDocument/2006/relationships/image" Target="../media/image91.png"/></Relationships>
</file>

<file path=ppt/slides/_rels/slide26.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svg"/></Relationships>
</file>

<file path=ppt/slides/_rels/slide27.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2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102.jpeg"/><Relationship Id="rId1" Type="http://schemas.openxmlformats.org/officeDocument/2006/relationships/slideLayout" Target="../slideLayouts/slideLayout9.xml"/><Relationship Id="rId4" Type="http://schemas.openxmlformats.org/officeDocument/2006/relationships/image" Target="../media/image103.jpeg"/></Relationships>
</file>

<file path=ppt/slides/_rels/slide2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99.png"/><Relationship Id="rId1" Type="http://schemas.openxmlformats.org/officeDocument/2006/relationships/slideLayout" Target="../slideLayouts/slideLayout9.xml"/><Relationship Id="rId5" Type="http://schemas.openxmlformats.org/officeDocument/2006/relationships/image" Target="../media/image106.png"/><Relationship Id="rId4" Type="http://schemas.openxmlformats.org/officeDocument/2006/relationships/image" Target="../media/image105.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07.jpeg"/><Relationship Id="rId7" Type="http://schemas.openxmlformats.org/officeDocument/2006/relationships/image" Target="../media/image111.png"/><Relationship Id="rId2" Type="http://schemas.openxmlformats.org/officeDocument/2006/relationships/image" Target="../media/image99.png"/><Relationship Id="rId1" Type="http://schemas.openxmlformats.org/officeDocument/2006/relationships/slideLayout" Target="../slideLayouts/slideLayout9.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 Id="rId9" Type="http://schemas.openxmlformats.org/officeDocument/2006/relationships/image" Target="../media/image62.svg"/></Relationships>
</file>

<file path=ppt/slides/_rels/slide3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114.jpeg"/><Relationship Id="rId5" Type="http://schemas.openxmlformats.org/officeDocument/2006/relationships/image" Target="../media/image113.jpeg"/><Relationship Id="rId4" Type="http://schemas.openxmlformats.org/officeDocument/2006/relationships/image" Target="../media/image101.png"/></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15.png"/><Relationship Id="rId4" Type="http://schemas.openxmlformats.org/officeDocument/2006/relationships/image" Target="../media/image25.png"/></Relationships>
</file>

<file path=ppt/slides/_rels/slide33.xml.rels><?xml version="1.0" encoding="UTF-8" standalone="yes"?>
<Relationships xmlns="http://schemas.openxmlformats.org/package/2006/relationships"><Relationship Id="rId8" Type="http://schemas.openxmlformats.org/officeDocument/2006/relationships/image" Target="../media/image121.svg"/><Relationship Id="rId3" Type="http://schemas.openxmlformats.org/officeDocument/2006/relationships/image" Target="../media/image116.png"/><Relationship Id="rId7" Type="http://schemas.openxmlformats.org/officeDocument/2006/relationships/image" Target="../media/image12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9.svg"/><Relationship Id="rId5" Type="http://schemas.openxmlformats.org/officeDocument/2006/relationships/image" Target="../media/image118.png"/><Relationship Id="rId4" Type="http://schemas.openxmlformats.org/officeDocument/2006/relationships/image" Target="../media/image117.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jpeg"/></Relationships>
</file>

<file path=ppt/slides/_rels/slide3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31.png"/><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2.png"/></Relationships>
</file>

<file path=ppt/slides/_rels/slide42.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image" Target="../media/image135.png"/><Relationship Id="rId1" Type="http://schemas.openxmlformats.org/officeDocument/2006/relationships/slideLayout" Target="../slideLayouts/slideLayout6.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4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image" Target="../media/image141.png"/><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47.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52.png"/><Relationship Id="rId4" Type="http://schemas.openxmlformats.org/officeDocument/2006/relationships/image" Target="../media/image145.png"/></Relationships>
</file>

<file path=ppt/slides/_rels/slide49.xml.rels><?xml version="1.0" encoding="UTF-8" standalone="yes"?>
<Relationships xmlns="http://schemas.openxmlformats.org/package/2006/relationships"><Relationship Id="rId3" Type="http://schemas.openxmlformats.org/officeDocument/2006/relationships/image" Target="../media/image153.png"/><Relationship Id="rId7" Type="http://schemas.openxmlformats.org/officeDocument/2006/relationships/image" Target="../media/image157.png"/><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8.png"/><Relationship Id="rId7" Type="http://schemas.openxmlformats.org/officeDocument/2006/relationships/image" Target="../media/image162.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16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jpeg"/><Relationship Id="rId4" Type="http://schemas.openxmlformats.org/officeDocument/2006/relationships/image" Target="../media/image62.svg"/></Relationships>
</file>

<file path=ppt/slides/_rels/slide52.xml.rels><?xml version="1.0" encoding="UTF-8" standalone="yes"?>
<Relationships xmlns="http://schemas.openxmlformats.org/package/2006/relationships"><Relationship Id="rId8" Type="http://schemas.openxmlformats.org/officeDocument/2006/relationships/image" Target="../media/image169.jpeg"/><Relationship Id="rId3" Type="http://schemas.openxmlformats.org/officeDocument/2006/relationships/image" Target="../media/image128.png"/><Relationship Id="rId7" Type="http://schemas.openxmlformats.org/officeDocument/2006/relationships/image" Target="../media/image16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67.png"/><Relationship Id="rId9" Type="http://schemas.openxmlformats.org/officeDocument/2006/relationships/image" Target="../media/image145.png"/></Relationships>
</file>

<file path=ppt/slides/_rels/slide53.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28.png"/><Relationship Id="rId7" Type="http://schemas.openxmlformats.org/officeDocument/2006/relationships/image" Target="../media/image172.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155.png"/><Relationship Id="rId11" Type="http://schemas.openxmlformats.org/officeDocument/2006/relationships/image" Target="../media/image176.png"/><Relationship Id="rId5" Type="http://schemas.openxmlformats.org/officeDocument/2006/relationships/image" Target="../media/image154.png"/><Relationship Id="rId10" Type="http://schemas.openxmlformats.org/officeDocument/2006/relationships/image" Target="../media/image175.png"/><Relationship Id="rId4" Type="http://schemas.openxmlformats.org/officeDocument/2006/relationships/image" Target="../media/image171.png"/><Relationship Id="rId9" Type="http://schemas.openxmlformats.org/officeDocument/2006/relationships/image" Target="../media/image174.png"/></Relationships>
</file>

<file path=ppt/slides/_rels/slide55.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6.xml.rels><?xml version="1.0" encoding="UTF-8" standalone="yes"?>
<Relationships xmlns="http://schemas.openxmlformats.org/package/2006/relationships"><Relationship Id="rId8" Type="http://schemas.openxmlformats.org/officeDocument/2006/relationships/image" Target="../media/image181.png"/><Relationship Id="rId13" Type="http://schemas.openxmlformats.org/officeDocument/2006/relationships/image" Target="../media/image51.png"/><Relationship Id="rId3" Type="http://schemas.openxmlformats.org/officeDocument/2006/relationships/image" Target="../media/image128.png"/><Relationship Id="rId7" Type="http://schemas.openxmlformats.org/officeDocument/2006/relationships/image" Target="../media/image180.png"/><Relationship Id="rId12" Type="http://schemas.openxmlformats.org/officeDocument/2006/relationships/image" Target="../media/image185.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179.jpeg"/><Relationship Id="rId11" Type="http://schemas.openxmlformats.org/officeDocument/2006/relationships/image" Target="../media/image184.png"/><Relationship Id="rId5" Type="http://schemas.openxmlformats.org/officeDocument/2006/relationships/image" Target="../media/image178.jpeg"/><Relationship Id="rId10" Type="http://schemas.openxmlformats.org/officeDocument/2006/relationships/image" Target="../media/image183.png"/><Relationship Id="rId4" Type="http://schemas.openxmlformats.org/officeDocument/2006/relationships/image" Target="../media/image177.png"/><Relationship Id="rId9" Type="http://schemas.openxmlformats.org/officeDocument/2006/relationships/image" Target="../media/image182.png"/></Relationships>
</file>

<file path=ppt/slides/_rels/slide57.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28.png"/><Relationship Id="rId7" Type="http://schemas.openxmlformats.org/officeDocument/2006/relationships/image" Target="../media/image186.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77.png"/><Relationship Id="rId9" Type="http://schemas.openxmlformats.org/officeDocument/2006/relationships/image" Target="../media/image188.jpeg"/></Relationships>
</file>

<file path=ppt/slides/_rels/slide59.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26.xml"/><Relationship Id="rId1" Type="http://schemas.openxmlformats.org/officeDocument/2006/relationships/slideLayout" Target="../slideLayouts/slideLayout9.xml"/><Relationship Id="rId5" Type="http://schemas.openxmlformats.org/officeDocument/2006/relationships/image" Target="../media/image191.jpeg"/><Relationship Id="rId4" Type="http://schemas.openxmlformats.org/officeDocument/2006/relationships/image" Target="../media/image190.jpe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193.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CB212-66F0-4C3B-B653-2843DDCD3BEE}"/>
              </a:ext>
            </a:extLst>
          </p:cNvPr>
          <p:cNvSpPr>
            <a:spLocks noGrp="1"/>
          </p:cNvSpPr>
          <p:nvPr>
            <p:ph type="ctrTitle"/>
          </p:nvPr>
        </p:nvSpPr>
        <p:spPr/>
        <p:txBody>
          <a:bodyPr>
            <a:normAutofit/>
          </a:bodyPr>
          <a:lstStyle/>
          <a:p>
            <a:r>
              <a:rPr lang="en-US" sz="6600"/>
              <a:t>Ci3T Implementers Symposium</a:t>
            </a:r>
          </a:p>
        </p:txBody>
      </p:sp>
      <p:sp>
        <p:nvSpPr>
          <p:cNvPr id="5" name="Subtitle 4">
            <a:extLst>
              <a:ext uri="{FF2B5EF4-FFF2-40B4-BE49-F238E27FC236}">
                <a16:creationId xmlns:a16="http://schemas.microsoft.com/office/drawing/2014/main" id="{42AF6262-5178-165B-1550-C0FEEED42755}"/>
              </a:ext>
            </a:extLst>
          </p:cNvPr>
          <p:cNvSpPr>
            <a:spLocks noGrp="1"/>
          </p:cNvSpPr>
          <p:nvPr>
            <p:ph type="subTitle" idx="1"/>
          </p:nvPr>
        </p:nvSpPr>
        <p:spPr>
          <a:xfrm>
            <a:off x="838200" y="3602037"/>
            <a:ext cx="10515600" cy="2133599"/>
          </a:xfrm>
        </p:spPr>
        <p:txBody>
          <a:bodyPr/>
          <a:lstStyle/>
          <a:p>
            <a:pPr algn="ctr"/>
            <a:r>
              <a:rPr lang="en-US"/>
              <a:t>Elise Sarasin, M.S.E</a:t>
            </a:r>
          </a:p>
          <a:p>
            <a:pPr algn="ctr"/>
            <a:r>
              <a:rPr lang="en-US"/>
              <a:t>Stacie Williams, B.S.</a:t>
            </a:r>
          </a:p>
          <a:p>
            <a:pPr algn="ctr"/>
            <a:r>
              <a:rPr lang="en-US"/>
              <a:t>Kathleen Lynne Lane, Ph.D., BCBA-D, CF-L2</a:t>
            </a:r>
          </a:p>
          <a:p>
            <a:pPr algn="ctr"/>
            <a:r>
              <a:rPr lang="en-US"/>
              <a:t>Mark Buckman, Ph.D.</a:t>
            </a:r>
          </a:p>
          <a:p>
            <a:pPr algn="ctr"/>
            <a:endParaRPr lang="en-US"/>
          </a:p>
        </p:txBody>
      </p:sp>
    </p:spTree>
    <p:extLst>
      <p:ext uri="{BB962C8B-B14F-4D97-AF65-F5344CB8AC3E}">
        <p14:creationId xmlns:p14="http://schemas.microsoft.com/office/powerpoint/2010/main" val="3929194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E7E6D12D-2848-EDE5-F673-ADDE9ECD9C69}"/>
              </a:ext>
            </a:extLst>
          </p:cNvPr>
          <p:cNvPicPr>
            <a:picLocks noChangeAspect="1"/>
          </p:cNvPicPr>
          <p:nvPr/>
        </p:nvPicPr>
        <p:blipFill>
          <a:blip r:embed="rId2"/>
          <a:stretch>
            <a:fillRect/>
          </a:stretch>
        </p:blipFill>
        <p:spPr>
          <a:xfrm>
            <a:off x="232275" y="9525"/>
            <a:ext cx="6850650" cy="6858000"/>
          </a:xfrm>
          <a:prstGeom prst="rect">
            <a:avLst/>
          </a:prstGeom>
          <a:ln>
            <a:solidFill>
              <a:schemeClr val="accent5"/>
            </a:solidFill>
          </a:ln>
        </p:spPr>
      </p:pic>
      <p:pic>
        <p:nvPicPr>
          <p:cNvPr id="9" name="Picture 8">
            <a:extLst>
              <a:ext uri="{FF2B5EF4-FFF2-40B4-BE49-F238E27FC236}">
                <a16:creationId xmlns:a16="http://schemas.microsoft.com/office/drawing/2014/main" id="{2A4E557C-5F1D-C9EC-5073-94CDEAF8536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81058" y="887736"/>
            <a:ext cx="4890078" cy="5319539"/>
          </a:xfrm>
          <a:prstGeom prst="rect">
            <a:avLst/>
          </a:prstGeom>
          <a:ln>
            <a:solidFill>
              <a:schemeClr val="tx1"/>
            </a:solidFill>
          </a:ln>
        </p:spPr>
      </p:pic>
      <p:sp>
        <p:nvSpPr>
          <p:cNvPr id="12" name="Rectangle: Rounded Corners 11">
            <a:extLst>
              <a:ext uri="{FF2B5EF4-FFF2-40B4-BE49-F238E27FC236}">
                <a16:creationId xmlns:a16="http://schemas.microsoft.com/office/drawing/2014/main" id="{72D9987F-8799-C7D4-73B7-8072D696FEDB}"/>
              </a:ext>
            </a:extLst>
          </p:cNvPr>
          <p:cNvSpPr/>
          <p:nvPr/>
        </p:nvSpPr>
        <p:spPr>
          <a:xfrm>
            <a:off x="7301921" y="5561816"/>
            <a:ext cx="4648351" cy="193265"/>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884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00F0BC-CB04-F91D-9E70-37116EB4C5F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81058" y="887736"/>
            <a:ext cx="4890078" cy="5319539"/>
          </a:xfrm>
          <a:prstGeom prst="rect">
            <a:avLst/>
          </a:prstGeom>
          <a:ln>
            <a:solidFill>
              <a:schemeClr val="tx1"/>
            </a:solidFill>
          </a:ln>
        </p:spPr>
      </p:pic>
      <p:sp>
        <p:nvSpPr>
          <p:cNvPr id="2" name="Title 1">
            <a:extLst>
              <a:ext uri="{FF2B5EF4-FFF2-40B4-BE49-F238E27FC236}">
                <a16:creationId xmlns:a16="http://schemas.microsoft.com/office/drawing/2014/main" id="{D409099C-304D-7D98-9A79-97D8ADD2522B}"/>
              </a:ext>
            </a:extLst>
          </p:cNvPr>
          <p:cNvSpPr>
            <a:spLocks noGrp="1"/>
          </p:cNvSpPr>
          <p:nvPr>
            <p:ph type="title"/>
          </p:nvPr>
        </p:nvSpPr>
        <p:spPr/>
        <p:txBody>
          <a:bodyPr>
            <a:normAutofit/>
          </a:bodyPr>
          <a:lstStyle/>
          <a:p>
            <a:r>
              <a:rPr lang="en-US" sz="4000"/>
              <a:t>One-Time Module Sign Up</a:t>
            </a:r>
          </a:p>
        </p:txBody>
      </p:sp>
      <p:sp>
        <p:nvSpPr>
          <p:cNvPr id="9" name="Content Placeholder 8">
            <a:extLst>
              <a:ext uri="{FF2B5EF4-FFF2-40B4-BE49-F238E27FC236}">
                <a16:creationId xmlns:a16="http://schemas.microsoft.com/office/drawing/2014/main" id="{317473FA-B435-16BC-ECD2-A4AF909BEBBF}"/>
              </a:ext>
            </a:extLst>
          </p:cNvPr>
          <p:cNvSpPr>
            <a:spLocks noGrp="1"/>
          </p:cNvSpPr>
          <p:nvPr>
            <p:ph idx="1"/>
          </p:nvPr>
        </p:nvSpPr>
        <p:spPr>
          <a:xfrm>
            <a:off x="838200" y="1825625"/>
            <a:ext cx="6317100" cy="4351338"/>
          </a:xfrm>
        </p:spPr>
        <p:txBody>
          <a:bodyPr/>
          <a:lstStyle/>
          <a:p>
            <a:pPr marL="0" indent="0">
              <a:buNone/>
            </a:pPr>
            <a:r>
              <a:rPr lang="en-US"/>
              <a:t>If you have not yet had the opportunity to register, please do so now!</a:t>
            </a:r>
          </a:p>
        </p:txBody>
      </p:sp>
      <p:sp>
        <p:nvSpPr>
          <p:cNvPr id="8" name="Rectangle: Rounded Corners 7">
            <a:extLst>
              <a:ext uri="{FF2B5EF4-FFF2-40B4-BE49-F238E27FC236}">
                <a16:creationId xmlns:a16="http://schemas.microsoft.com/office/drawing/2014/main" id="{841D7369-17B7-4C6B-F8BB-BDDFDD3F29A1}"/>
              </a:ext>
            </a:extLst>
          </p:cNvPr>
          <p:cNvSpPr/>
          <p:nvPr/>
        </p:nvSpPr>
        <p:spPr>
          <a:xfrm>
            <a:off x="7044849" y="3471894"/>
            <a:ext cx="5026287" cy="949055"/>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4CADC71-84DB-18B8-5263-C5FD8D048806}"/>
              </a:ext>
            </a:extLst>
          </p:cNvPr>
          <p:cNvPicPr>
            <a:picLocks noChangeAspect="1"/>
          </p:cNvPicPr>
          <p:nvPr/>
        </p:nvPicPr>
        <p:blipFill>
          <a:blip r:embed="rId4"/>
          <a:stretch>
            <a:fillRect/>
          </a:stretch>
        </p:blipFill>
        <p:spPr>
          <a:xfrm>
            <a:off x="1996914" y="3039670"/>
            <a:ext cx="3228229" cy="3137293"/>
          </a:xfrm>
          <a:prstGeom prst="rect">
            <a:avLst/>
          </a:prstGeom>
        </p:spPr>
      </p:pic>
    </p:spTree>
    <p:extLst>
      <p:ext uri="{BB962C8B-B14F-4D97-AF65-F5344CB8AC3E}">
        <p14:creationId xmlns:p14="http://schemas.microsoft.com/office/powerpoint/2010/main" val="389404569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EFC17-5BBE-1A33-5D6F-212A88324776}"/>
              </a:ext>
            </a:extLst>
          </p:cNvPr>
          <p:cNvSpPr>
            <a:spLocks noGrp="1"/>
          </p:cNvSpPr>
          <p:nvPr>
            <p:ph type="title"/>
          </p:nvPr>
        </p:nvSpPr>
        <p:spPr/>
        <p:txBody>
          <a:bodyPr/>
          <a:lstStyle/>
          <a:p>
            <a:r>
              <a:rPr lang="en-US"/>
              <a:t>Brief Website Tour</a:t>
            </a:r>
          </a:p>
        </p:txBody>
      </p:sp>
      <p:sp>
        <p:nvSpPr>
          <p:cNvPr id="3" name="Content Placeholder 2">
            <a:extLst>
              <a:ext uri="{FF2B5EF4-FFF2-40B4-BE49-F238E27FC236}">
                <a16:creationId xmlns:a16="http://schemas.microsoft.com/office/drawing/2014/main" id="{7D0DB492-4148-F57A-04C9-6DFABDFD75F1}"/>
              </a:ext>
            </a:extLst>
          </p:cNvPr>
          <p:cNvSpPr>
            <a:spLocks noGrp="1"/>
          </p:cNvSpPr>
          <p:nvPr>
            <p:ph idx="1"/>
          </p:nvPr>
        </p:nvSpPr>
        <p:spPr>
          <a:xfrm>
            <a:off x="838200" y="1825624"/>
            <a:ext cx="6150429" cy="4833241"/>
          </a:xfrm>
        </p:spPr>
        <p:txBody>
          <a:bodyPr/>
          <a:lstStyle/>
          <a:p>
            <a:r>
              <a:rPr lang="en-US"/>
              <a:t>Modules tab</a:t>
            </a:r>
          </a:p>
          <a:p>
            <a:r>
              <a:rPr lang="en-US"/>
              <a:t>Implementation Manual Crosswalk</a:t>
            </a:r>
          </a:p>
          <a:p>
            <a:r>
              <a:rPr lang="en-US"/>
              <a:t>Module Support Organizer</a:t>
            </a:r>
          </a:p>
        </p:txBody>
      </p:sp>
      <p:pic>
        <p:nvPicPr>
          <p:cNvPr id="6" name="Picture 5">
            <a:extLst>
              <a:ext uri="{FF2B5EF4-FFF2-40B4-BE49-F238E27FC236}">
                <a16:creationId xmlns:a16="http://schemas.microsoft.com/office/drawing/2014/main" id="{9BB2928C-A1DD-8416-9736-90FBBB3489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88629" y="769230"/>
            <a:ext cx="4890078" cy="5319539"/>
          </a:xfrm>
          <a:prstGeom prst="rect">
            <a:avLst/>
          </a:prstGeom>
          <a:ln>
            <a:solidFill>
              <a:schemeClr val="tx1"/>
            </a:solidFill>
          </a:ln>
        </p:spPr>
      </p:pic>
      <p:sp>
        <p:nvSpPr>
          <p:cNvPr id="5" name="Rectangle: Rounded Corners 4">
            <a:extLst>
              <a:ext uri="{FF2B5EF4-FFF2-40B4-BE49-F238E27FC236}">
                <a16:creationId xmlns:a16="http://schemas.microsoft.com/office/drawing/2014/main" id="{BC0CABFC-4E54-8A92-345D-25B3311667DD}"/>
              </a:ext>
            </a:extLst>
          </p:cNvPr>
          <p:cNvSpPr/>
          <p:nvPr/>
        </p:nvSpPr>
        <p:spPr>
          <a:xfrm>
            <a:off x="6958364" y="5602942"/>
            <a:ext cx="4920343" cy="326571"/>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59216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7">
            <a:extLst>
              <a:ext uri="{FF2B5EF4-FFF2-40B4-BE49-F238E27FC236}">
                <a16:creationId xmlns:a16="http://schemas.microsoft.com/office/drawing/2014/main" id="{C6847029-FCEA-31D2-4EE1-6817EB287EA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4021584" y="5201238"/>
            <a:ext cx="3574141" cy="1267425"/>
          </a:xfrm>
          <a:prstGeom prst="rect">
            <a:avLst/>
          </a:prstGeom>
          <a:noFill/>
        </p:spPr>
      </p:pic>
      <p:pic>
        <p:nvPicPr>
          <p:cNvPr id="5" name="Picture 51">
            <a:extLst>
              <a:ext uri="{FF2B5EF4-FFF2-40B4-BE49-F238E27FC236}">
                <a16:creationId xmlns:a16="http://schemas.microsoft.com/office/drawing/2014/main" id="{562AD635-6D84-6E71-7222-493D14F0A89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4021584" y="5201238"/>
            <a:ext cx="3574141" cy="1267425"/>
          </a:xfrm>
          <a:prstGeom prst="rect">
            <a:avLst/>
          </a:prstGeom>
          <a:noFill/>
        </p:spPr>
      </p:pic>
      <p:pic>
        <p:nvPicPr>
          <p:cNvPr id="6" name="Picture 50">
            <a:extLst>
              <a:ext uri="{FF2B5EF4-FFF2-40B4-BE49-F238E27FC236}">
                <a16:creationId xmlns:a16="http://schemas.microsoft.com/office/drawing/2014/main" id="{57154477-4212-A5E8-1357-2A55BDC0F7D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4021584" y="5201238"/>
            <a:ext cx="3574141" cy="1267425"/>
          </a:xfrm>
          <a:prstGeom prst="rect">
            <a:avLst/>
          </a:prstGeom>
          <a:noFill/>
        </p:spPr>
      </p:pic>
      <p:pic>
        <p:nvPicPr>
          <p:cNvPr id="10" name="Picture 49">
            <a:extLst>
              <a:ext uri="{FF2B5EF4-FFF2-40B4-BE49-F238E27FC236}">
                <a16:creationId xmlns:a16="http://schemas.microsoft.com/office/drawing/2014/main" id="{0867FCD5-7661-24DF-8374-2A21FBC2062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4021584" y="5201238"/>
            <a:ext cx="3574141" cy="1267425"/>
          </a:xfrm>
          <a:prstGeom prst="rect">
            <a:avLst/>
          </a:prstGeom>
          <a:noFill/>
        </p:spPr>
      </p:pic>
      <p:pic>
        <p:nvPicPr>
          <p:cNvPr id="11" name="Picture 48">
            <a:extLst>
              <a:ext uri="{FF2B5EF4-FFF2-40B4-BE49-F238E27FC236}">
                <a16:creationId xmlns:a16="http://schemas.microsoft.com/office/drawing/2014/main" id="{63CB022A-0E10-8C7C-0CFB-92B71C25327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4021584" y="5201238"/>
            <a:ext cx="3574141" cy="1267425"/>
          </a:xfrm>
          <a:prstGeom prst="rect">
            <a:avLst/>
          </a:prstGeom>
          <a:noFill/>
        </p:spPr>
      </p:pic>
      <p:pic>
        <p:nvPicPr>
          <p:cNvPr id="12" name="Picture 42">
            <a:extLst>
              <a:ext uri="{FF2B5EF4-FFF2-40B4-BE49-F238E27FC236}">
                <a16:creationId xmlns:a16="http://schemas.microsoft.com/office/drawing/2014/main" id="{89058E49-2CE0-F0EF-C169-E54368B47F22}"/>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4021584" y="5201238"/>
            <a:ext cx="3574141" cy="1267425"/>
          </a:xfrm>
          <a:prstGeom prst="rect">
            <a:avLst/>
          </a:prstGeom>
          <a:noFill/>
        </p:spPr>
      </p:pic>
      <p:pic>
        <p:nvPicPr>
          <p:cNvPr id="13" name="Picture 46">
            <a:extLst>
              <a:ext uri="{FF2B5EF4-FFF2-40B4-BE49-F238E27FC236}">
                <a16:creationId xmlns:a16="http://schemas.microsoft.com/office/drawing/2014/main" id="{1F3B9B3E-A56E-5CF2-947A-6C730772DD8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tretch>
            <a:fillRect/>
          </a:stretch>
        </p:blipFill>
        <p:spPr bwMode="auto">
          <a:xfrm>
            <a:off x="4021584" y="5201238"/>
            <a:ext cx="3574141" cy="1267425"/>
          </a:xfrm>
          <a:prstGeom prst="rect">
            <a:avLst/>
          </a:prstGeom>
          <a:noFill/>
        </p:spPr>
      </p:pic>
      <p:pic>
        <p:nvPicPr>
          <p:cNvPr id="14" name="Picture 45">
            <a:extLst>
              <a:ext uri="{FF2B5EF4-FFF2-40B4-BE49-F238E27FC236}">
                <a16:creationId xmlns:a16="http://schemas.microsoft.com/office/drawing/2014/main" id="{1B400921-24FD-DBED-80C3-3AE527B66FDB}"/>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4021584" y="5201238"/>
            <a:ext cx="3574141" cy="1267425"/>
          </a:xfrm>
          <a:prstGeom prst="rect">
            <a:avLst/>
          </a:prstGeom>
          <a:noFill/>
        </p:spPr>
      </p:pic>
      <p:pic>
        <p:nvPicPr>
          <p:cNvPr id="15" name="Picture 44">
            <a:extLst>
              <a:ext uri="{FF2B5EF4-FFF2-40B4-BE49-F238E27FC236}">
                <a16:creationId xmlns:a16="http://schemas.microsoft.com/office/drawing/2014/main" id="{6043B58D-1ED2-E421-778F-7BD3E36810EB}"/>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tretch>
            <a:fillRect/>
          </a:stretch>
        </p:blipFill>
        <p:spPr bwMode="auto">
          <a:xfrm>
            <a:off x="4021584" y="5201238"/>
            <a:ext cx="3574141" cy="1267425"/>
          </a:xfrm>
          <a:prstGeom prst="rect">
            <a:avLst/>
          </a:prstGeom>
          <a:noFill/>
        </p:spPr>
      </p:pic>
      <p:pic>
        <p:nvPicPr>
          <p:cNvPr id="16" name="Picture 43">
            <a:extLst>
              <a:ext uri="{FF2B5EF4-FFF2-40B4-BE49-F238E27FC236}">
                <a16:creationId xmlns:a16="http://schemas.microsoft.com/office/drawing/2014/main" id="{D74D7BBD-ABC6-4901-2443-7DF3D4E3D6C7}"/>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tretch>
            <a:fillRect/>
          </a:stretch>
        </p:blipFill>
        <p:spPr bwMode="auto">
          <a:xfrm>
            <a:off x="4021584" y="5201238"/>
            <a:ext cx="3574141" cy="1267425"/>
          </a:xfrm>
          <a:prstGeom prst="rect">
            <a:avLst/>
          </a:prstGeom>
          <a:noFill/>
        </p:spPr>
      </p:pic>
      <p:pic>
        <p:nvPicPr>
          <p:cNvPr id="17" name="Picture 41">
            <a:extLst>
              <a:ext uri="{FF2B5EF4-FFF2-40B4-BE49-F238E27FC236}">
                <a16:creationId xmlns:a16="http://schemas.microsoft.com/office/drawing/2014/main" id="{3DDBB5E1-15DD-E2D9-3038-3C339448E1DD}"/>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tretch>
            <a:fillRect/>
          </a:stretch>
        </p:blipFill>
        <p:spPr bwMode="auto">
          <a:xfrm>
            <a:off x="4021584" y="5201238"/>
            <a:ext cx="3574141" cy="1267425"/>
          </a:xfrm>
          <a:prstGeom prst="rect">
            <a:avLst/>
          </a:prstGeom>
          <a:noFill/>
        </p:spPr>
      </p:pic>
      <p:pic>
        <p:nvPicPr>
          <p:cNvPr id="18" name="Picture 40">
            <a:extLst>
              <a:ext uri="{FF2B5EF4-FFF2-40B4-BE49-F238E27FC236}">
                <a16:creationId xmlns:a16="http://schemas.microsoft.com/office/drawing/2014/main" id="{A45BBC6D-64CA-481B-949A-ABDE992CBC8B}"/>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tretch>
            <a:fillRect/>
          </a:stretch>
        </p:blipFill>
        <p:spPr bwMode="auto">
          <a:xfrm>
            <a:off x="4021584" y="5201238"/>
            <a:ext cx="3574141" cy="1267425"/>
          </a:xfrm>
          <a:prstGeom prst="rect">
            <a:avLst/>
          </a:prstGeom>
          <a:noFill/>
        </p:spPr>
      </p:pic>
      <p:pic>
        <p:nvPicPr>
          <p:cNvPr id="19" name="Picture 39">
            <a:extLst>
              <a:ext uri="{FF2B5EF4-FFF2-40B4-BE49-F238E27FC236}">
                <a16:creationId xmlns:a16="http://schemas.microsoft.com/office/drawing/2014/main" id="{BBAF2AD1-24DD-93F8-7C14-0DBEB2122672}"/>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4021584" y="5201238"/>
            <a:ext cx="3574141" cy="1267425"/>
          </a:xfrm>
          <a:prstGeom prst="rect">
            <a:avLst/>
          </a:prstGeom>
          <a:noFill/>
        </p:spPr>
      </p:pic>
      <p:pic>
        <p:nvPicPr>
          <p:cNvPr id="20" name="Picture 38">
            <a:extLst>
              <a:ext uri="{FF2B5EF4-FFF2-40B4-BE49-F238E27FC236}">
                <a16:creationId xmlns:a16="http://schemas.microsoft.com/office/drawing/2014/main" id="{8B877CE2-1A1F-7B85-F4A9-05C5D28B3F2C}"/>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tretch>
            <a:fillRect/>
          </a:stretch>
        </p:blipFill>
        <p:spPr bwMode="auto">
          <a:xfrm>
            <a:off x="4021584" y="5201238"/>
            <a:ext cx="3574141" cy="1267425"/>
          </a:xfrm>
          <a:prstGeom prst="rect">
            <a:avLst/>
          </a:prstGeom>
          <a:noFill/>
        </p:spPr>
      </p:pic>
      <p:pic>
        <p:nvPicPr>
          <p:cNvPr id="21" name="Picture 33">
            <a:extLst>
              <a:ext uri="{FF2B5EF4-FFF2-40B4-BE49-F238E27FC236}">
                <a16:creationId xmlns:a16="http://schemas.microsoft.com/office/drawing/2014/main" id="{5C4078EF-7268-254E-65A2-1B0D677FA065}"/>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4021584" y="5201238"/>
            <a:ext cx="3574141" cy="1267425"/>
          </a:xfrm>
          <a:prstGeom prst="rect">
            <a:avLst/>
          </a:prstGeom>
          <a:noFill/>
        </p:spPr>
      </p:pic>
      <p:pic>
        <p:nvPicPr>
          <p:cNvPr id="22" name="Picture 36">
            <a:extLst>
              <a:ext uri="{FF2B5EF4-FFF2-40B4-BE49-F238E27FC236}">
                <a16:creationId xmlns:a16="http://schemas.microsoft.com/office/drawing/2014/main" id="{1373C899-BC55-FBF3-C262-CB6107D3B1B7}"/>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tretch>
            <a:fillRect/>
          </a:stretch>
        </p:blipFill>
        <p:spPr bwMode="auto">
          <a:xfrm>
            <a:off x="4021584" y="5201238"/>
            <a:ext cx="3574141" cy="1267425"/>
          </a:xfrm>
          <a:prstGeom prst="rect">
            <a:avLst/>
          </a:prstGeom>
          <a:noFill/>
        </p:spPr>
      </p:pic>
      <p:pic>
        <p:nvPicPr>
          <p:cNvPr id="23" name="Picture 32">
            <a:extLst>
              <a:ext uri="{FF2B5EF4-FFF2-40B4-BE49-F238E27FC236}">
                <a16:creationId xmlns:a16="http://schemas.microsoft.com/office/drawing/2014/main" id="{7CD9B5A7-44B9-04E1-16BB-26E4B885F905}"/>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tretch>
            <a:fillRect/>
          </a:stretch>
        </p:blipFill>
        <p:spPr bwMode="auto">
          <a:xfrm>
            <a:off x="3922431" y="5278357"/>
            <a:ext cx="3574140" cy="1267426"/>
          </a:xfrm>
          <a:prstGeom prst="rect">
            <a:avLst/>
          </a:prstGeom>
          <a:noFill/>
        </p:spPr>
      </p:pic>
      <p:pic>
        <p:nvPicPr>
          <p:cNvPr id="31" name="Picture 30" descr="A person smiling while building a structure&#10;&#10;Description automatically generated">
            <a:extLst>
              <a:ext uri="{FF2B5EF4-FFF2-40B4-BE49-F238E27FC236}">
                <a16:creationId xmlns:a16="http://schemas.microsoft.com/office/drawing/2014/main" id="{73D08593-098E-3777-7ED2-59229F04D006}"/>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8424780" y="312217"/>
            <a:ext cx="1658112" cy="2590800"/>
          </a:xfrm>
          <a:prstGeom prst="rect">
            <a:avLst/>
          </a:prstGeom>
        </p:spPr>
      </p:pic>
      <p:pic>
        <p:nvPicPr>
          <p:cNvPr id="33" name="Picture 32">
            <a:extLst>
              <a:ext uri="{FF2B5EF4-FFF2-40B4-BE49-F238E27FC236}">
                <a16:creationId xmlns:a16="http://schemas.microsoft.com/office/drawing/2014/main" id="{8A81DA79-FCC7-FB11-D45B-18808B055176}"/>
              </a:ext>
            </a:extLst>
          </p:cNvPr>
          <p:cNvPicPr>
            <a:picLocks noChangeAspect="1"/>
          </p:cNvPicPr>
          <p:nvPr/>
        </p:nvPicPr>
        <p:blipFill>
          <a:blip r:embed="rId21"/>
          <a:stretch>
            <a:fillRect/>
          </a:stretch>
        </p:blipFill>
        <p:spPr>
          <a:xfrm>
            <a:off x="619965" y="312217"/>
            <a:ext cx="5350067" cy="3445982"/>
          </a:xfrm>
          <a:prstGeom prst="rect">
            <a:avLst/>
          </a:prstGeom>
          <a:ln>
            <a:solidFill>
              <a:schemeClr val="tx1"/>
            </a:solidFill>
          </a:ln>
        </p:spPr>
      </p:pic>
      <p:pic>
        <p:nvPicPr>
          <p:cNvPr id="35" name="Picture 34">
            <a:extLst>
              <a:ext uri="{FF2B5EF4-FFF2-40B4-BE49-F238E27FC236}">
                <a16:creationId xmlns:a16="http://schemas.microsoft.com/office/drawing/2014/main" id="{61ACDE82-CDFB-DE0E-0518-3ECFACC76B86}"/>
              </a:ext>
            </a:extLst>
          </p:cNvPr>
          <p:cNvPicPr>
            <a:picLocks noChangeAspect="1"/>
          </p:cNvPicPr>
          <p:nvPr/>
        </p:nvPicPr>
        <p:blipFill>
          <a:blip r:embed="rId22" cstate="screen">
            <a:extLst>
              <a:ext uri="{28A0092B-C50C-407E-A947-70E740481C1C}">
                <a14:useLocalDpi xmlns:a14="http://schemas.microsoft.com/office/drawing/2010/main"/>
              </a:ext>
            </a:extLst>
          </a:blip>
          <a:srcRect/>
          <a:stretch/>
        </p:blipFill>
        <p:spPr>
          <a:xfrm>
            <a:off x="6527742" y="312217"/>
            <a:ext cx="1658111" cy="2590800"/>
          </a:xfrm>
          <a:prstGeom prst="rect">
            <a:avLst/>
          </a:prstGeom>
        </p:spPr>
      </p:pic>
      <p:pic>
        <p:nvPicPr>
          <p:cNvPr id="37" name="Picture 36" descr="A person giving a high five to a child&#10;&#10;Description automatically generated">
            <a:extLst>
              <a:ext uri="{FF2B5EF4-FFF2-40B4-BE49-F238E27FC236}">
                <a16:creationId xmlns:a16="http://schemas.microsoft.com/office/drawing/2014/main" id="{A3A0528E-BEB2-A769-1AAC-0808F2C42303}"/>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7792843" y="3093751"/>
            <a:ext cx="1658112" cy="2590800"/>
          </a:xfrm>
          <a:prstGeom prst="rect">
            <a:avLst/>
          </a:prstGeom>
        </p:spPr>
      </p:pic>
      <p:pic>
        <p:nvPicPr>
          <p:cNvPr id="41" name="Picture 40" descr="A group of people sitting in chairs with laptops&#10;&#10;Description automatically generated">
            <a:extLst>
              <a:ext uri="{FF2B5EF4-FFF2-40B4-BE49-F238E27FC236}">
                <a16:creationId xmlns:a16="http://schemas.microsoft.com/office/drawing/2014/main" id="{3EEE5414-9F6F-1EF7-25F2-482B286D67A5}"/>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0284534" y="312217"/>
            <a:ext cx="1658113" cy="2590802"/>
          </a:xfrm>
          <a:prstGeom prst="rect">
            <a:avLst/>
          </a:prstGeom>
        </p:spPr>
      </p:pic>
      <p:pic>
        <p:nvPicPr>
          <p:cNvPr id="43" name="Picture 42" descr="A close-up of a graph&#10;&#10;Description automatically generated">
            <a:extLst>
              <a:ext uri="{FF2B5EF4-FFF2-40B4-BE49-F238E27FC236}">
                <a16:creationId xmlns:a16="http://schemas.microsoft.com/office/drawing/2014/main" id="{86E3F877-ED70-4E01-074B-642D2BC4FF9C}"/>
              </a:ext>
            </a:extLst>
          </p:cNvPr>
          <p:cNvPicPr>
            <a:picLocks noChangeAspect="1"/>
          </p:cNvPicPr>
          <p:nvPr/>
        </p:nvPicPr>
        <p:blipFill>
          <a:blip r:embed="rId25" cstate="screen">
            <a:extLst>
              <a:ext uri="{28A0092B-C50C-407E-A947-70E740481C1C}">
                <a14:useLocalDpi xmlns:a14="http://schemas.microsoft.com/office/drawing/2010/main"/>
              </a:ext>
            </a:extLst>
          </a:blip>
          <a:stretch>
            <a:fillRect/>
          </a:stretch>
        </p:blipFill>
        <p:spPr>
          <a:xfrm>
            <a:off x="9694405" y="3093751"/>
            <a:ext cx="1658113" cy="2590802"/>
          </a:xfrm>
          <a:prstGeom prst="rect">
            <a:avLst/>
          </a:prstGeom>
        </p:spPr>
      </p:pic>
    </p:spTree>
    <p:extLst>
      <p:ext uri="{BB962C8B-B14F-4D97-AF65-F5344CB8AC3E}">
        <p14:creationId xmlns:p14="http://schemas.microsoft.com/office/powerpoint/2010/main" val="325038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4"/>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5"/>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6"/>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19"/>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2"/>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E4030-BB73-9B81-7796-1FB4757D7F1D}"/>
              </a:ext>
            </a:extLst>
          </p:cNvPr>
          <p:cNvSpPr>
            <a:spLocks noGrp="1"/>
          </p:cNvSpPr>
          <p:nvPr>
            <p:ph type="title"/>
          </p:nvPr>
        </p:nvSpPr>
        <p:spPr/>
        <p:txBody>
          <a:bodyPr/>
          <a:lstStyle/>
          <a:p>
            <a:r>
              <a:rPr lang="en-US"/>
              <a:t>Planning for your 2024-2025 Ci3T Journey</a:t>
            </a:r>
          </a:p>
        </p:txBody>
      </p:sp>
      <p:sp>
        <p:nvSpPr>
          <p:cNvPr id="3" name="Text Placeholder 2">
            <a:extLst>
              <a:ext uri="{FF2B5EF4-FFF2-40B4-BE49-F238E27FC236}">
                <a16:creationId xmlns:a16="http://schemas.microsoft.com/office/drawing/2014/main" id="{3FA78B28-EDDC-40F1-AD82-44754BCDBF19}"/>
              </a:ext>
            </a:extLst>
          </p:cNvPr>
          <p:cNvSpPr>
            <a:spLocks noGrp="1"/>
          </p:cNvSpPr>
          <p:nvPr>
            <p:ph type="body" idx="1"/>
          </p:nvPr>
        </p:nvSpPr>
        <p:spPr/>
        <p:txBody>
          <a:bodyPr>
            <a:normAutofit fontScale="92500" lnSpcReduction="20000"/>
          </a:bodyPr>
          <a:lstStyle/>
          <a:p>
            <a:r>
              <a:rPr lang="en-US"/>
              <a:t>Ci3T Leadership Team Meetings</a:t>
            </a:r>
          </a:p>
          <a:p>
            <a:r>
              <a:rPr lang="en-US"/>
              <a:t>Faculty &amp; Staff Meetings</a:t>
            </a:r>
          </a:p>
          <a:p>
            <a:r>
              <a:rPr lang="en-US"/>
              <a:t>Data Collection</a:t>
            </a:r>
          </a:p>
          <a:p>
            <a:r>
              <a:rPr lang="en-US"/>
              <a:t>Professional Learning</a:t>
            </a:r>
          </a:p>
        </p:txBody>
      </p:sp>
      <p:pic>
        <p:nvPicPr>
          <p:cNvPr id="4" name="image6.png" descr="Chart&#10;&#10;Description automatically generated with medium confidence">
            <a:extLst>
              <a:ext uri="{FF2B5EF4-FFF2-40B4-BE49-F238E27FC236}">
                <a16:creationId xmlns:a16="http://schemas.microsoft.com/office/drawing/2014/main" id="{D2A88F49-F496-C126-E928-55F011162B88}"/>
              </a:ext>
            </a:extLst>
          </p:cNvPr>
          <p:cNvPicPr/>
          <p:nvPr/>
        </p:nvPicPr>
        <p:blipFill>
          <a:blip r:embed="rId2" cstate="screen">
            <a:extLst>
              <a:ext uri="{28A0092B-C50C-407E-A947-70E740481C1C}">
                <a14:useLocalDpi xmlns:a14="http://schemas.microsoft.com/office/drawing/2010/main"/>
              </a:ext>
            </a:extLst>
          </a:blip>
          <a:srcRect/>
          <a:stretch>
            <a:fillRect/>
          </a:stretch>
        </p:blipFill>
        <p:spPr>
          <a:xfrm>
            <a:off x="8813165" y="4165441"/>
            <a:ext cx="3100070" cy="2348230"/>
          </a:xfrm>
          <a:prstGeom prst="rect">
            <a:avLst/>
          </a:prstGeom>
          <a:ln/>
        </p:spPr>
      </p:pic>
      <p:pic>
        <p:nvPicPr>
          <p:cNvPr id="6" name="Picture 5" descr="A person looking at a diagram&#10;&#10;Description automatically generated">
            <a:extLst>
              <a:ext uri="{FF2B5EF4-FFF2-40B4-BE49-F238E27FC236}">
                <a16:creationId xmlns:a16="http://schemas.microsoft.com/office/drawing/2014/main" id="{3F34DD3C-BE74-F45A-3DE7-66ECDFD488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79771" y="4071189"/>
            <a:ext cx="1563188" cy="2442482"/>
          </a:xfrm>
          <a:prstGeom prst="rect">
            <a:avLst/>
          </a:prstGeom>
        </p:spPr>
      </p:pic>
    </p:spTree>
    <p:extLst>
      <p:ext uri="{BB962C8B-B14F-4D97-AF65-F5344CB8AC3E}">
        <p14:creationId xmlns:p14="http://schemas.microsoft.com/office/powerpoint/2010/main" val="436510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698DD0-8E69-1336-8B21-6EA01C913511}"/>
              </a:ext>
            </a:extLst>
          </p:cNvPr>
          <p:cNvSpPr>
            <a:spLocks noGrp="1"/>
          </p:cNvSpPr>
          <p:nvPr>
            <p:ph type="title"/>
          </p:nvPr>
        </p:nvSpPr>
        <p:spPr/>
        <p:txBody>
          <a:bodyPr/>
          <a:lstStyle/>
          <a:p>
            <a:r>
              <a:rPr lang="en-US"/>
              <a:t>Planning for your 2024-2025 Ci3T Journey</a:t>
            </a:r>
          </a:p>
        </p:txBody>
      </p:sp>
      <p:sp>
        <p:nvSpPr>
          <p:cNvPr id="5" name="Content Placeholder 4">
            <a:extLst>
              <a:ext uri="{FF2B5EF4-FFF2-40B4-BE49-F238E27FC236}">
                <a16:creationId xmlns:a16="http://schemas.microsoft.com/office/drawing/2014/main" id="{9757B257-48C7-C7DD-3DF3-C9F94643C201}"/>
              </a:ext>
            </a:extLst>
          </p:cNvPr>
          <p:cNvSpPr>
            <a:spLocks noGrp="1"/>
          </p:cNvSpPr>
          <p:nvPr>
            <p:ph idx="1"/>
          </p:nvPr>
        </p:nvSpPr>
        <p:spPr>
          <a:xfrm>
            <a:off x="838200" y="1825625"/>
            <a:ext cx="10782300" cy="4351338"/>
          </a:xfrm>
        </p:spPr>
        <p:txBody>
          <a:bodyPr/>
          <a:lstStyle/>
          <a:p>
            <a:pPr marL="0" indent="0">
              <a:buNone/>
            </a:pPr>
            <a:r>
              <a:rPr lang="en-US" kern="100">
                <a:effectLst/>
                <a:ea typeface="Calibri" panose="020F0502020204030204" pitchFamily="34" charset="0"/>
                <a:cs typeface="Calibri" panose="020F0502020204030204" pitchFamily="34" charset="0"/>
              </a:rPr>
              <a:t>Outcome: </a:t>
            </a:r>
            <a:r>
              <a:rPr lang="en-US" i="0" u="none" strike="noStrike" kern="1200">
                <a:solidFill>
                  <a:srgbClr val="000000"/>
                </a:solidFill>
                <a:effectLst/>
              </a:rPr>
              <a:t>prepare your 2024-2025 Ci3T Implementation Calendar</a:t>
            </a:r>
            <a:endParaRPr lang="en-US" i="0" u="none" strike="noStrike">
              <a:effectLst/>
            </a:endParaRPr>
          </a:p>
          <a:p>
            <a:pPr marL="0" indent="0">
              <a:buNone/>
            </a:pPr>
            <a:endParaRPr lang="en-US"/>
          </a:p>
        </p:txBody>
      </p:sp>
      <p:pic>
        <p:nvPicPr>
          <p:cNvPr id="7" name="Picture 6">
            <a:extLst>
              <a:ext uri="{FF2B5EF4-FFF2-40B4-BE49-F238E27FC236}">
                <a16:creationId xmlns:a16="http://schemas.microsoft.com/office/drawing/2014/main" id="{F6448009-EAE2-91F2-E6AE-932A3F5FE23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18222" y="2710957"/>
            <a:ext cx="3971005" cy="3215670"/>
          </a:xfrm>
          <a:prstGeom prst="rect">
            <a:avLst/>
          </a:prstGeom>
          <a:ln>
            <a:solidFill>
              <a:schemeClr val="tx1"/>
            </a:solidFill>
          </a:ln>
          <a:effectLst/>
        </p:spPr>
      </p:pic>
      <p:pic>
        <p:nvPicPr>
          <p:cNvPr id="9" name="Picture 8" descr="A calendar with numbers on it&#10;&#10;Description automatically generated">
            <a:extLst>
              <a:ext uri="{FF2B5EF4-FFF2-40B4-BE49-F238E27FC236}">
                <a16:creationId xmlns:a16="http://schemas.microsoft.com/office/drawing/2014/main" id="{FC8CB369-2D10-4216-4C2E-C1ED6EEC21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13561" y="2569407"/>
            <a:ext cx="3329300" cy="3498771"/>
          </a:xfrm>
          <a:prstGeom prst="rect">
            <a:avLst/>
          </a:prstGeom>
        </p:spPr>
      </p:pic>
    </p:spTree>
    <p:extLst>
      <p:ext uri="{BB962C8B-B14F-4D97-AF65-F5344CB8AC3E}">
        <p14:creationId xmlns:p14="http://schemas.microsoft.com/office/powerpoint/2010/main" val="2442603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07853-CE17-B936-8148-556EBD22E581}"/>
              </a:ext>
            </a:extLst>
          </p:cNvPr>
          <p:cNvSpPr>
            <a:spLocks noGrp="1"/>
          </p:cNvSpPr>
          <p:nvPr>
            <p:ph type="title"/>
          </p:nvPr>
        </p:nvSpPr>
        <p:spPr/>
        <p:txBody>
          <a:bodyPr/>
          <a:lstStyle/>
          <a:p>
            <a:r>
              <a:rPr lang="en-US"/>
              <a:t>Preparing to Build Your Calendar</a:t>
            </a:r>
          </a:p>
        </p:txBody>
      </p:sp>
      <p:sp>
        <p:nvSpPr>
          <p:cNvPr id="3" name="Content Placeholder 2">
            <a:extLst>
              <a:ext uri="{FF2B5EF4-FFF2-40B4-BE49-F238E27FC236}">
                <a16:creationId xmlns:a16="http://schemas.microsoft.com/office/drawing/2014/main" id="{F7272EB0-177A-F2D9-3E7F-EE6C42126137}"/>
              </a:ext>
            </a:extLst>
          </p:cNvPr>
          <p:cNvSpPr>
            <a:spLocks noGrp="1"/>
          </p:cNvSpPr>
          <p:nvPr>
            <p:ph idx="1"/>
          </p:nvPr>
        </p:nvSpPr>
        <p:spPr/>
        <p:txBody>
          <a:bodyPr>
            <a:normAutofit/>
          </a:bodyPr>
          <a:lstStyle/>
          <a:p>
            <a:pPr marL="0" indent="0">
              <a:buNone/>
            </a:pPr>
            <a:r>
              <a:rPr lang="en-US"/>
              <a:t>You will need:</a:t>
            </a:r>
          </a:p>
          <a:p>
            <a:r>
              <a:rPr lang="en-US"/>
              <a:t>District Calendar </a:t>
            </a:r>
            <a:r>
              <a:rPr lang="en-US" sz="2000"/>
              <a:t>(e.g., parent teacher conferences, breaks)</a:t>
            </a:r>
          </a:p>
          <a:p>
            <a:r>
              <a:rPr lang="en-US"/>
              <a:t>Assessment schedule</a:t>
            </a:r>
          </a:p>
          <a:p>
            <a:pPr lvl="1"/>
            <a:r>
              <a:rPr lang="en-US"/>
              <a:t>Academic and Behavior Screening Windows</a:t>
            </a:r>
          </a:p>
          <a:p>
            <a:pPr lvl="1"/>
            <a:r>
              <a:rPr lang="en-US"/>
              <a:t>Social Validity &amp; Treatment Integrity Windows</a:t>
            </a:r>
          </a:p>
          <a:p>
            <a:r>
              <a:rPr lang="en-US"/>
              <a:t>Dates for Professional Learning Opportunities</a:t>
            </a:r>
          </a:p>
          <a:p>
            <a:pPr lvl="1"/>
            <a:r>
              <a:rPr lang="en-US"/>
              <a:t>Ci3T Professional Learning opportunities (e.g., EMPOWER sessions)</a:t>
            </a:r>
          </a:p>
          <a:p>
            <a:pPr lvl="1"/>
            <a:r>
              <a:rPr lang="en-US"/>
              <a:t>District Professional Development Schedule (e.g., faculty meeting 1</a:t>
            </a:r>
            <a:r>
              <a:rPr lang="en-US" baseline="30000"/>
              <a:t>st</a:t>
            </a:r>
            <a:r>
              <a:rPr lang="en-US"/>
              <a:t> Tuesday of the month, weekly PLCs)</a:t>
            </a:r>
          </a:p>
        </p:txBody>
      </p:sp>
    </p:spTree>
    <p:extLst>
      <p:ext uri="{BB962C8B-B14F-4D97-AF65-F5344CB8AC3E}">
        <p14:creationId xmlns:p14="http://schemas.microsoft.com/office/powerpoint/2010/main" val="3086920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F9236-1ED6-F42A-64DE-E447954DA36A}"/>
              </a:ext>
            </a:extLst>
          </p:cNvPr>
          <p:cNvSpPr>
            <a:spLocks noGrp="1"/>
          </p:cNvSpPr>
          <p:nvPr>
            <p:ph type="title"/>
          </p:nvPr>
        </p:nvSpPr>
        <p:spPr/>
        <p:txBody>
          <a:bodyPr/>
          <a:lstStyle/>
          <a:p>
            <a:r>
              <a:rPr lang="en-US"/>
              <a:t>Step 1: Schedule Ci3T Leadership Team Meetings &amp; Faculty and Meetings </a:t>
            </a:r>
          </a:p>
        </p:txBody>
      </p:sp>
      <p:graphicFrame>
        <p:nvGraphicFramePr>
          <p:cNvPr id="5" name="Content Placeholder 4">
            <a:extLst>
              <a:ext uri="{FF2B5EF4-FFF2-40B4-BE49-F238E27FC236}">
                <a16:creationId xmlns:a16="http://schemas.microsoft.com/office/drawing/2014/main" id="{36592CE1-66AA-D04B-E1C4-10115E1DF2E7}"/>
              </a:ext>
            </a:extLst>
          </p:cNvPr>
          <p:cNvGraphicFramePr>
            <a:graphicFrameLocks noGrp="1"/>
          </p:cNvGraphicFramePr>
          <p:nvPr>
            <p:ph idx="1"/>
            <p:extLst>
              <p:ext uri="{D42A27DB-BD31-4B8C-83A1-F6EECF244321}">
                <p14:modId xmlns:p14="http://schemas.microsoft.com/office/powerpoint/2010/main" val="3528172561"/>
              </p:ext>
            </p:extLst>
          </p:nvPr>
        </p:nvGraphicFramePr>
        <p:xfrm>
          <a:off x="754602" y="1887769"/>
          <a:ext cx="10599198" cy="20006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04F7B7F9-58E0-9B5B-B492-4B3A2FBC3EE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407924" y="3926520"/>
            <a:ext cx="3376152" cy="2733966"/>
          </a:xfrm>
          <a:prstGeom prst="rect">
            <a:avLst/>
          </a:prstGeom>
          <a:ln>
            <a:solidFill>
              <a:schemeClr val="tx1"/>
            </a:solidFill>
          </a:ln>
          <a:effectLst/>
        </p:spPr>
      </p:pic>
    </p:spTree>
    <p:extLst>
      <p:ext uri="{BB962C8B-B14F-4D97-AF65-F5344CB8AC3E}">
        <p14:creationId xmlns:p14="http://schemas.microsoft.com/office/powerpoint/2010/main" val="958895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3F9236-1ED6-F42A-64DE-E447954DA36A}"/>
              </a:ext>
            </a:extLst>
          </p:cNvPr>
          <p:cNvSpPr>
            <a:spLocks noGrp="1"/>
          </p:cNvSpPr>
          <p:nvPr>
            <p:ph type="title"/>
          </p:nvPr>
        </p:nvSpPr>
        <p:spPr/>
        <p:txBody>
          <a:bodyPr/>
          <a:lstStyle/>
          <a:p>
            <a:r>
              <a:rPr lang="en-US"/>
              <a:t>Step 2:  Schedule Professional Learning Opportunities</a:t>
            </a:r>
          </a:p>
        </p:txBody>
      </p:sp>
      <p:pic>
        <p:nvPicPr>
          <p:cNvPr id="3" name="Picture 2">
            <a:extLst>
              <a:ext uri="{FF2B5EF4-FFF2-40B4-BE49-F238E27FC236}">
                <a16:creationId xmlns:a16="http://schemas.microsoft.com/office/drawing/2014/main" id="{D0A7453F-55FC-5303-9A36-943E13C2E21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144748" y="2039150"/>
            <a:ext cx="3262183" cy="4223105"/>
          </a:xfrm>
          <a:prstGeom prst="rect">
            <a:avLst/>
          </a:prstGeom>
          <a:ln>
            <a:solidFill>
              <a:schemeClr val="tx1"/>
            </a:solidFill>
          </a:ln>
          <a:effectLst/>
        </p:spPr>
      </p:pic>
      <p:pic>
        <p:nvPicPr>
          <p:cNvPr id="4" name="Picture 3" descr="A close-up of a document&#10;&#10;Description automatically generated">
            <a:extLst>
              <a:ext uri="{FF2B5EF4-FFF2-40B4-BE49-F238E27FC236}">
                <a16:creationId xmlns:a16="http://schemas.microsoft.com/office/drawing/2014/main" id="{718F0A64-1338-52F6-99BA-F545650A5BE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32441" y="2039151"/>
            <a:ext cx="3262183" cy="4221648"/>
          </a:xfrm>
          <a:prstGeom prst="rect">
            <a:avLst/>
          </a:prstGeom>
          <a:ln>
            <a:solidFill>
              <a:schemeClr val="tx1"/>
            </a:solidFill>
          </a:ln>
        </p:spPr>
      </p:pic>
      <p:pic>
        <p:nvPicPr>
          <p:cNvPr id="6" name="Graphic 5" descr="Teacher outline">
            <a:extLst>
              <a:ext uri="{FF2B5EF4-FFF2-40B4-BE49-F238E27FC236}">
                <a16:creationId xmlns:a16="http://schemas.microsoft.com/office/drawing/2014/main" id="{B3A22850-6687-2B6E-250D-B2060AC7154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40987" y="2311834"/>
            <a:ext cx="3792466" cy="3792466"/>
          </a:xfrm>
          <a:prstGeom prst="rect">
            <a:avLst/>
          </a:prstGeom>
        </p:spPr>
      </p:pic>
      <p:pic>
        <p:nvPicPr>
          <p:cNvPr id="9" name="Picture 8">
            <a:extLst>
              <a:ext uri="{FF2B5EF4-FFF2-40B4-BE49-F238E27FC236}">
                <a16:creationId xmlns:a16="http://schemas.microsoft.com/office/drawing/2014/main" id="{5E90B6F0-70C3-F0D1-02E2-D988AFF21CE0}"/>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10580354" y="3296734"/>
            <a:ext cx="933795" cy="1459054"/>
          </a:xfrm>
          <a:prstGeom prst="rect">
            <a:avLst/>
          </a:prstGeom>
        </p:spPr>
      </p:pic>
    </p:spTree>
    <p:extLst>
      <p:ext uri="{BB962C8B-B14F-4D97-AF65-F5344CB8AC3E}">
        <p14:creationId xmlns:p14="http://schemas.microsoft.com/office/powerpoint/2010/main" val="457028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FEEE7-893F-2D3F-2769-5F6CF28D87D1}"/>
              </a:ext>
            </a:extLst>
          </p:cNvPr>
          <p:cNvSpPr>
            <a:spLocks noGrp="1"/>
          </p:cNvSpPr>
          <p:nvPr>
            <p:ph type="title"/>
          </p:nvPr>
        </p:nvSpPr>
        <p:spPr/>
        <p:txBody>
          <a:bodyPr/>
          <a:lstStyle/>
          <a:p>
            <a:r>
              <a:rPr lang="en-US"/>
              <a:t>ENHANCE Ci3T Implementation Professional Learning Series </a:t>
            </a:r>
          </a:p>
        </p:txBody>
      </p:sp>
      <p:graphicFrame>
        <p:nvGraphicFramePr>
          <p:cNvPr id="5" name="Content Placeholder 4">
            <a:extLst>
              <a:ext uri="{FF2B5EF4-FFF2-40B4-BE49-F238E27FC236}">
                <a16:creationId xmlns:a16="http://schemas.microsoft.com/office/drawing/2014/main" id="{6B42D9FE-43A8-E377-1353-EA42930853F5}"/>
              </a:ext>
            </a:extLst>
          </p:cNvPr>
          <p:cNvGraphicFramePr>
            <a:graphicFrameLocks noGrp="1"/>
          </p:cNvGraphicFramePr>
          <p:nvPr>
            <p:ph idx="1"/>
            <p:extLst>
              <p:ext uri="{D42A27DB-BD31-4B8C-83A1-F6EECF244321}">
                <p14:modId xmlns:p14="http://schemas.microsoft.com/office/powerpoint/2010/main" val="406972017"/>
              </p:ext>
            </p:extLst>
          </p:nvPr>
        </p:nvGraphicFramePr>
        <p:xfrm>
          <a:off x="678873" y="1688185"/>
          <a:ext cx="10224479" cy="4967027"/>
        </p:xfrm>
        <a:graphic>
          <a:graphicData uri="http://schemas.openxmlformats.org/drawingml/2006/table">
            <a:tbl>
              <a:tblPr firstRow="1" firstCol="1" bandRow="1"/>
              <a:tblGrid>
                <a:gridCol w="1339925">
                  <a:extLst>
                    <a:ext uri="{9D8B030D-6E8A-4147-A177-3AD203B41FA5}">
                      <a16:colId xmlns:a16="http://schemas.microsoft.com/office/drawing/2014/main" val="1361232099"/>
                    </a:ext>
                  </a:extLst>
                </a:gridCol>
                <a:gridCol w="1727795">
                  <a:extLst>
                    <a:ext uri="{9D8B030D-6E8A-4147-A177-3AD203B41FA5}">
                      <a16:colId xmlns:a16="http://schemas.microsoft.com/office/drawing/2014/main" val="14652926"/>
                    </a:ext>
                  </a:extLst>
                </a:gridCol>
                <a:gridCol w="2490873">
                  <a:extLst>
                    <a:ext uri="{9D8B030D-6E8A-4147-A177-3AD203B41FA5}">
                      <a16:colId xmlns:a16="http://schemas.microsoft.com/office/drawing/2014/main" val="3881131722"/>
                    </a:ext>
                  </a:extLst>
                </a:gridCol>
                <a:gridCol w="2332943">
                  <a:extLst>
                    <a:ext uri="{9D8B030D-6E8A-4147-A177-3AD203B41FA5}">
                      <a16:colId xmlns:a16="http://schemas.microsoft.com/office/drawing/2014/main" val="400484850"/>
                    </a:ext>
                  </a:extLst>
                </a:gridCol>
                <a:gridCol w="2332943">
                  <a:extLst>
                    <a:ext uri="{9D8B030D-6E8A-4147-A177-3AD203B41FA5}">
                      <a16:colId xmlns:a16="http://schemas.microsoft.com/office/drawing/2014/main" val="2002799351"/>
                    </a:ext>
                  </a:extLst>
                </a:gridCol>
              </a:tblGrid>
              <a:tr h="985731">
                <a:tc gridSpan="5">
                  <a:txBody>
                    <a:bodyPr/>
                    <a:lstStyle/>
                    <a:p>
                      <a:pPr marL="0" marR="0">
                        <a:lnSpc>
                          <a:spcPct val="115000"/>
                        </a:lnSpc>
                        <a:spcBef>
                          <a:spcPts val="0"/>
                        </a:spcBef>
                        <a:spcAft>
                          <a:spcPts val="0"/>
                        </a:spcAft>
                      </a:pPr>
                      <a:r>
                        <a:rPr lang="en-US" sz="1200" b="1" kern="0">
                          <a:solidFill>
                            <a:srgbClr val="000000"/>
                          </a:solidFill>
                          <a:effectLst/>
                          <a:highlight>
                            <a:srgbClr val="FDFEDE"/>
                          </a:highlight>
                          <a:latin typeface="+mn-lt"/>
                          <a:ea typeface="Aptos" panose="020B0004020202020204" pitchFamily="34" charset="0"/>
                          <a:cs typeface="Arial" panose="020B0604020202020204" pitchFamily="34" charset="0"/>
                        </a:rPr>
                        <a:t>Ci3T Implementation Professional Learning Series </a:t>
                      </a:r>
                      <a:endParaRPr lang="en-US" sz="1200" kern="100">
                        <a:effectLst/>
                        <a:highlight>
                          <a:srgbClr val="FDFEDE"/>
                        </a:highlight>
                        <a:latin typeface="+mn-lt"/>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US" sz="1200" b="1" kern="0">
                          <a:solidFill>
                            <a:srgbClr val="000000"/>
                          </a:solidFill>
                          <a:effectLst/>
                          <a:highlight>
                            <a:srgbClr val="FDFEDE"/>
                          </a:highlight>
                          <a:latin typeface="+mn-lt"/>
                          <a:ea typeface="Aptos" panose="020B0004020202020204" pitchFamily="34" charset="0"/>
                          <a:cs typeface="Arial" panose="020B0604020202020204" pitchFamily="34" charset="0"/>
                        </a:rPr>
                        <a:t>Location: </a:t>
                      </a:r>
                      <a:r>
                        <a:rPr lang="en-US" sz="1200" kern="0">
                          <a:solidFill>
                            <a:srgbClr val="000000"/>
                          </a:solidFill>
                          <a:effectLst/>
                          <a:highlight>
                            <a:srgbClr val="FDFEDE"/>
                          </a:highlight>
                          <a:latin typeface="+mn-lt"/>
                          <a:ea typeface="Aptos" panose="020B0004020202020204" pitchFamily="34" charset="0"/>
                          <a:cs typeface="Arial" panose="020B0604020202020204" pitchFamily="34" charset="0"/>
                        </a:rPr>
                        <a:t>Remote via Zoom</a:t>
                      </a:r>
                      <a:endParaRPr lang="en-US" sz="1200" kern="100">
                        <a:effectLst/>
                        <a:highlight>
                          <a:srgbClr val="FDFEDE"/>
                        </a:highlight>
                        <a:latin typeface="+mn-lt"/>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US" sz="1200" b="1" kern="0">
                          <a:solidFill>
                            <a:srgbClr val="000000"/>
                          </a:solidFill>
                          <a:effectLst/>
                          <a:highlight>
                            <a:srgbClr val="FDFEDE"/>
                          </a:highlight>
                          <a:latin typeface="+mn-lt"/>
                          <a:ea typeface="Aptos" panose="020B0004020202020204" pitchFamily="34" charset="0"/>
                          <a:cs typeface="Arial" panose="020B0604020202020204" pitchFamily="34" charset="0"/>
                        </a:rPr>
                        <a:t>Attended by: </a:t>
                      </a:r>
                      <a:r>
                        <a:rPr lang="en-US" sz="1200" kern="0">
                          <a:solidFill>
                            <a:srgbClr val="000000"/>
                          </a:solidFill>
                          <a:effectLst/>
                          <a:highlight>
                            <a:srgbClr val="FDFEDE"/>
                          </a:highlight>
                          <a:latin typeface="+mn-lt"/>
                          <a:ea typeface="Aptos" panose="020B0004020202020204" pitchFamily="34" charset="0"/>
                          <a:cs typeface="Arial" panose="020B0604020202020204" pitchFamily="34" charset="0"/>
                        </a:rPr>
                        <a:t>School Ci3T Leadership Teams</a:t>
                      </a:r>
                      <a:endParaRPr lang="en-US" sz="1200" kern="100">
                        <a:effectLst/>
                        <a:highlight>
                          <a:srgbClr val="FDFEDE"/>
                        </a:highlight>
                        <a:latin typeface="+mn-lt"/>
                        <a:ea typeface="Aptos" panose="020B0004020202020204" pitchFamily="34" charset="0"/>
                        <a:cs typeface="Times New Roman" panose="02020603050405020304" pitchFamily="18" charset="0"/>
                      </a:endParaRPr>
                    </a:p>
                    <a:p>
                      <a:pPr marL="0" marR="0">
                        <a:lnSpc>
                          <a:spcPct val="115000"/>
                        </a:lnSpc>
                        <a:spcBef>
                          <a:spcPts val="0"/>
                        </a:spcBef>
                        <a:spcAft>
                          <a:spcPts val="0"/>
                        </a:spcAft>
                      </a:pPr>
                      <a:r>
                        <a:rPr lang="en-US" sz="1200" b="1" kern="0">
                          <a:solidFill>
                            <a:srgbClr val="000000"/>
                          </a:solidFill>
                          <a:effectLst/>
                          <a:highlight>
                            <a:srgbClr val="FDFEDE"/>
                          </a:highlight>
                          <a:latin typeface="+mn-lt"/>
                          <a:ea typeface="Aptos" panose="020B0004020202020204" pitchFamily="34" charset="0"/>
                          <a:cs typeface="Arial" panose="020B0604020202020204" pitchFamily="34" charset="0"/>
                        </a:rPr>
                        <a:t>Sessions A and B available:</a:t>
                      </a:r>
                      <a:r>
                        <a:rPr lang="en-US" sz="1200" kern="0">
                          <a:solidFill>
                            <a:srgbClr val="000000"/>
                          </a:solidFill>
                          <a:effectLst/>
                          <a:highlight>
                            <a:srgbClr val="FDFEDE"/>
                          </a:highlight>
                          <a:latin typeface="+mn-lt"/>
                          <a:ea typeface="Aptos" panose="020B0004020202020204" pitchFamily="34" charset="0"/>
                          <a:cs typeface="Arial" panose="020B0604020202020204" pitchFamily="34" charset="0"/>
                        </a:rPr>
                        <a:t> Ci3T Leadership Teams can select which they would like to attend. </a:t>
                      </a:r>
                      <a:endParaRPr lang="en-US" sz="1200" kern="100">
                        <a:effectLst/>
                        <a:highlight>
                          <a:srgbClr val="FDFEDE"/>
                        </a:highligh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E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84007367"/>
                  </a:ext>
                </a:extLst>
              </a:tr>
              <a:tr h="208920">
                <a:tc>
                  <a:txBody>
                    <a:bodyPr/>
                    <a:lstStyle/>
                    <a:p>
                      <a:pPr marL="0" marR="0" algn="ctr">
                        <a:lnSpc>
                          <a:spcPct val="115000"/>
                        </a:lnSpc>
                        <a:spcBef>
                          <a:spcPts val="0"/>
                        </a:spcBef>
                        <a:spcAft>
                          <a:spcPts val="0"/>
                        </a:spcAft>
                      </a:pPr>
                      <a:r>
                        <a:rPr lang="en-US" sz="1200" b="1" kern="0">
                          <a:solidFill>
                            <a:srgbClr val="000000"/>
                          </a:solidFill>
                          <a:effectLst/>
                          <a:highlight>
                            <a:srgbClr val="FDFEDE"/>
                          </a:highlight>
                          <a:latin typeface="+mn-lt"/>
                          <a:ea typeface="Aptos" panose="020B0004020202020204" pitchFamily="34" charset="0"/>
                          <a:cs typeface="Arial" panose="020B0604020202020204" pitchFamily="34" charset="0"/>
                        </a:rPr>
                        <a:t>Session</a:t>
                      </a:r>
                      <a:endParaRPr lang="en-US" sz="1200" kern="100">
                        <a:effectLst/>
                        <a:highlight>
                          <a:srgbClr val="FDFEDE"/>
                        </a:highligh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EDE"/>
                    </a:solidFill>
                  </a:tcPr>
                </a:tc>
                <a:tc>
                  <a:txBody>
                    <a:bodyPr/>
                    <a:lstStyle/>
                    <a:p>
                      <a:pPr marL="0" marR="0" algn="ctr">
                        <a:lnSpc>
                          <a:spcPct val="115000"/>
                        </a:lnSpc>
                        <a:spcBef>
                          <a:spcPts val="0"/>
                        </a:spcBef>
                        <a:spcAft>
                          <a:spcPts val="0"/>
                        </a:spcAft>
                      </a:pPr>
                      <a:r>
                        <a:rPr lang="en-US" sz="1200" b="1" kern="0">
                          <a:solidFill>
                            <a:srgbClr val="000000"/>
                          </a:solidFill>
                          <a:effectLst/>
                          <a:highlight>
                            <a:srgbClr val="FDFEDE"/>
                          </a:highlight>
                          <a:latin typeface="+mn-lt"/>
                          <a:ea typeface="Aptos" panose="020B0004020202020204" pitchFamily="34" charset="0"/>
                          <a:cs typeface="Arial" panose="020B0604020202020204" pitchFamily="34" charset="0"/>
                        </a:rPr>
                        <a:t>Date</a:t>
                      </a:r>
                      <a:endParaRPr lang="en-US" sz="1200" kern="100">
                        <a:effectLst/>
                        <a:highlight>
                          <a:srgbClr val="FDFEDE"/>
                        </a:highligh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EDE"/>
                    </a:solidFill>
                  </a:tcPr>
                </a:tc>
                <a:tc gridSpan="3">
                  <a:txBody>
                    <a:bodyPr/>
                    <a:lstStyle/>
                    <a:p>
                      <a:pPr marL="0" marR="0" algn="ctr">
                        <a:lnSpc>
                          <a:spcPct val="115000"/>
                        </a:lnSpc>
                        <a:spcBef>
                          <a:spcPts val="0"/>
                        </a:spcBef>
                        <a:spcAft>
                          <a:spcPts val="0"/>
                        </a:spcAft>
                      </a:pPr>
                      <a:r>
                        <a:rPr lang="en-US" sz="1200" b="1" kern="0">
                          <a:solidFill>
                            <a:srgbClr val="000000"/>
                          </a:solidFill>
                          <a:effectLst/>
                          <a:highlight>
                            <a:srgbClr val="FDFEDE"/>
                          </a:highlight>
                          <a:latin typeface="+mn-lt"/>
                          <a:ea typeface="Calibri" panose="020F0502020204030204" pitchFamily="34" charset="0"/>
                          <a:cs typeface="Arial" panose="020B0604020202020204" pitchFamily="34" charset="0"/>
                        </a:rPr>
                        <a:t>Times (Session A and B)</a:t>
                      </a:r>
                      <a:endParaRPr lang="en-US" sz="1200" kern="100">
                        <a:effectLst/>
                        <a:highlight>
                          <a:srgbClr val="FDFEDE"/>
                        </a:highligh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EDE"/>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9001348"/>
                  </a:ext>
                </a:extLst>
              </a:tr>
              <a:tr h="320579">
                <a:tc>
                  <a:txBody>
                    <a:bodyPr/>
                    <a:lstStyle/>
                    <a:p>
                      <a:pPr marL="0" marR="0" algn="ctr">
                        <a:lnSpc>
                          <a:spcPct val="115000"/>
                        </a:lnSpc>
                        <a:spcBef>
                          <a:spcPts val="0"/>
                        </a:spcBef>
                        <a:spcAft>
                          <a:spcPts val="0"/>
                        </a:spcAft>
                      </a:pPr>
                      <a:r>
                        <a:rPr lang="en-US" sz="1200" kern="0">
                          <a:effectLst/>
                          <a:highlight>
                            <a:srgbClr val="FDFEDE"/>
                          </a:highlight>
                          <a:latin typeface="+mn-lt"/>
                          <a:ea typeface="Aptos" panose="020B0004020202020204" pitchFamily="34" charset="0"/>
                          <a:cs typeface="Times New Roman" panose="02020603050405020304" pitchFamily="18" charset="0"/>
                        </a:rPr>
                        <a:t> </a:t>
                      </a:r>
                      <a:endParaRPr lang="en-US" sz="1200" kern="100">
                        <a:effectLst/>
                        <a:highlight>
                          <a:srgbClr val="FDFEDE"/>
                        </a:highligh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EDE"/>
                    </a:solidFill>
                  </a:tcPr>
                </a:tc>
                <a:tc>
                  <a:txBody>
                    <a:bodyPr/>
                    <a:lstStyle/>
                    <a:p>
                      <a:pPr marL="0" marR="0" algn="ctr">
                        <a:lnSpc>
                          <a:spcPct val="115000"/>
                        </a:lnSpc>
                        <a:spcBef>
                          <a:spcPts val="0"/>
                        </a:spcBef>
                        <a:spcAft>
                          <a:spcPts val="0"/>
                        </a:spcAft>
                      </a:pPr>
                      <a:r>
                        <a:rPr lang="en-US" sz="1200" b="1" kern="0">
                          <a:effectLst/>
                          <a:highlight>
                            <a:srgbClr val="FDFEDE"/>
                          </a:highlight>
                          <a:latin typeface="+mn-lt"/>
                          <a:ea typeface="Aptos" panose="020B0004020202020204" pitchFamily="34" charset="0"/>
                          <a:cs typeface="Arial" panose="020B0604020202020204" pitchFamily="34" charset="0"/>
                        </a:rPr>
                        <a:t> </a:t>
                      </a:r>
                      <a:endParaRPr lang="en-US" sz="1200" kern="100">
                        <a:effectLst/>
                        <a:highlight>
                          <a:srgbClr val="FDFEDE"/>
                        </a:highligh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FEDE"/>
                    </a:solidFill>
                  </a:tcPr>
                </a:tc>
                <a:tc>
                  <a:txBody>
                    <a:bodyPr/>
                    <a:lstStyle/>
                    <a:p>
                      <a:pPr marL="0" marR="0" algn="ctr">
                        <a:lnSpc>
                          <a:spcPct val="115000"/>
                        </a:lnSpc>
                        <a:spcBef>
                          <a:spcPts val="0"/>
                        </a:spcBef>
                        <a:spcAft>
                          <a:spcPts val="0"/>
                        </a:spcAft>
                      </a:pPr>
                      <a:r>
                        <a:rPr lang="en-US" sz="1200" b="1" kern="0">
                          <a:solidFill>
                            <a:srgbClr val="000000"/>
                          </a:solidFill>
                          <a:effectLst/>
                          <a:highlight>
                            <a:srgbClr val="FDFEDE"/>
                          </a:highlight>
                          <a:latin typeface="+mn-lt"/>
                          <a:ea typeface="Aptos" panose="020B0004020202020204" pitchFamily="34" charset="0"/>
                          <a:cs typeface="Arial" panose="020B0604020202020204" pitchFamily="34" charset="0"/>
                        </a:rPr>
                        <a:t>Pacific</a:t>
                      </a:r>
                      <a:endParaRPr lang="en-US" sz="1200" kern="100">
                        <a:effectLst/>
                        <a:highlight>
                          <a:srgbClr val="FDFEDE"/>
                        </a:highligh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EDE"/>
                    </a:solidFill>
                  </a:tcPr>
                </a:tc>
                <a:tc>
                  <a:txBody>
                    <a:bodyPr/>
                    <a:lstStyle/>
                    <a:p>
                      <a:pPr marL="0" marR="0" algn="ctr">
                        <a:lnSpc>
                          <a:spcPct val="115000"/>
                        </a:lnSpc>
                        <a:spcBef>
                          <a:spcPts val="0"/>
                        </a:spcBef>
                        <a:spcAft>
                          <a:spcPts val="0"/>
                        </a:spcAft>
                      </a:pPr>
                      <a:r>
                        <a:rPr lang="en-US" sz="1200" b="1" kern="0">
                          <a:solidFill>
                            <a:srgbClr val="000000"/>
                          </a:solidFill>
                          <a:effectLst/>
                          <a:highlight>
                            <a:srgbClr val="FDFEDE"/>
                          </a:highlight>
                          <a:latin typeface="+mn-lt"/>
                          <a:ea typeface="Aptos" panose="020B0004020202020204" pitchFamily="34" charset="0"/>
                          <a:cs typeface="Arial" panose="020B0604020202020204" pitchFamily="34" charset="0"/>
                        </a:rPr>
                        <a:t>Central</a:t>
                      </a:r>
                      <a:endParaRPr lang="en-US" sz="1200" kern="100">
                        <a:effectLst/>
                        <a:highlight>
                          <a:srgbClr val="FDFEDE"/>
                        </a:highligh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EDE"/>
                    </a:solidFill>
                  </a:tcPr>
                </a:tc>
                <a:tc>
                  <a:txBody>
                    <a:bodyPr/>
                    <a:lstStyle/>
                    <a:p>
                      <a:pPr marL="0" marR="0" algn="ctr">
                        <a:lnSpc>
                          <a:spcPct val="115000"/>
                        </a:lnSpc>
                        <a:spcBef>
                          <a:spcPts val="0"/>
                        </a:spcBef>
                        <a:spcAft>
                          <a:spcPts val="0"/>
                        </a:spcAft>
                      </a:pPr>
                      <a:r>
                        <a:rPr lang="en-US" sz="1200" b="1" u="none" kern="0">
                          <a:solidFill>
                            <a:srgbClr val="000000"/>
                          </a:solidFill>
                          <a:effectLst/>
                          <a:highlight>
                            <a:srgbClr val="FDFEDE"/>
                          </a:highlight>
                          <a:latin typeface="+mn-lt"/>
                          <a:ea typeface="Aptos" panose="020B0004020202020204" pitchFamily="34" charset="0"/>
                          <a:cs typeface="Arial" panose="020B0604020202020204" pitchFamily="34" charset="0"/>
                        </a:rPr>
                        <a:t>Eastern</a:t>
                      </a:r>
                      <a:endParaRPr lang="en-US" sz="1200" u="none" kern="100">
                        <a:effectLst/>
                        <a:highlight>
                          <a:srgbClr val="FDFEDE"/>
                        </a:highligh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DFEDE"/>
                    </a:solidFill>
                  </a:tcPr>
                </a:tc>
                <a:extLst>
                  <a:ext uri="{0D108BD9-81ED-4DB2-BD59-A6C34878D82A}">
                    <a16:rowId xmlns:a16="http://schemas.microsoft.com/office/drawing/2014/main" val="3991007534"/>
                  </a:ext>
                </a:extLst>
              </a:tr>
              <a:tr h="453537">
                <a:tc>
                  <a:txBody>
                    <a:bodyPr/>
                    <a:lstStyle/>
                    <a:p>
                      <a:pPr marL="0" marR="0">
                        <a:lnSpc>
                          <a:spcPct val="115000"/>
                        </a:lnSpc>
                        <a:spcBef>
                          <a:spcPts val="0"/>
                        </a:spcBef>
                        <a:spcAft>
                          <a:spcPts val="0"/>
                        </a:spcAft>
                      </a:pPr>
                      <a:r>
                        <a:rPr lang="en-US" sz="1200" kern="0">
                          <a:effectLst/>
                          <a:latin typeface="+mn-lt"/>
                          <a:ea typeface="Aptos" panose="020B0004020202020204" pitchFamily="34" charset="0"/>
                          <a:cs typeface="Times New Roman" panose="02020603050405020304" pitchFamily="18" charset="0"/>
                        </a:rPr>
                        <a:t>Summer Session</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June. 24, 2024 (Mon)</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07:30 am – 01:30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09:30 am – 03:30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10:30 am – 04:30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9764325"/>
                  </a:ext>
                </a:extLst>
              </a:tr>
              <a:tr h="299826">
                <a:tc rowSpan="2">
                  <a:txBody>
                    <a:bodyPr/>
                    <a:lstStyle/>
                    <a:p>
                      <a:pPr marL="0" marR="0">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Session 1</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Sept. 10, 2024 (Tues)</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09:00 am – 11:00 am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11:00 am – 01:00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12:00 pm – 02:00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0200455"/>
                  </a:ext>
                </a:extLst>
              </a:tr>
              <a:tr h="299826">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02:30 pm – 04:30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04:30 pm – 06:30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05:30 pm – 07:30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7518443"/>
                  </a:ext>
                </a:extLst>
              </a:tr>
              <a:tr h="299826">
                <a:tc rowSpan="2">
                  <a:txBody>
                    <a:bodyPr/>
                    <a:lstStyle/>
                    <a:p>
                      <a:pPr marL="0" marR="0">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Session 2</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Nov. 12, 2024 (Tues)</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09:00 am – 11:00 am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11:00 am – 01:00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12:00 pm – 02:00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43584241"/>
                  </a:ext>
                </a:extLst>
              </a:tr>
              <a:tr h="299826">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02:30 pm – 04:30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04:30 pm – 06:30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05:30 pm – 07:30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83870496"/>
                  </a:ext>
                </a:extLst>
              </a:tr>
              <a:tr h="299826">
                <a:tc rowSpan="2">
                  <a:txBody>
                    <a:bodyPr/>
                    <a:lstStyle/>
                    <a:p>
                      <a:pPr marL="0" marR="0">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Session 3</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Jan. 14, 2025 (Tues)</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09:00 am – 11:00 am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11:00 am – 01:00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12:00 pm – 02:00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5377646"/>
                  </a:ext>
                </a:extLst>
              </a:tr>
              <a:tr h="299826">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02:30 pm – 04:30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04:30 pm – 06:30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05:30 pm – 07:30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9677001"/>
                  </a:ext>
                </a:extLst>
              </a:tr>
              <a:tr h="299826">
                <a:tc rowSpan="2">
                  <a:txBody>
                    <a:bodyPr/>
                    <a:lstStyle/>
                    <a:p>
                      <a:pPr marL="0" marR="0">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Session 4</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Mar. 04, 2025 (Tues)</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09:00 am – 11:00 am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11:00 am – 01:00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12:00 pm – 02:00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24174638"/>
                  </a:ext>
                </a:extLst>
              </a:tr>
              <a:tr h="299826">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02:30 pm – 04:30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04:30 pm – 06:30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05:30 pm – 07:30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78627977"/>
                  </a:ext>
                </a:extLst>
              </a:tr>
              <a:tr h="299826">
                <a:tc rowSpan="2">
                  <a:txBody>
                    <a:bodyPr/>
                    <a:lstStyle/>
                    <a:p>
                      <a:pPr marL="0" marR="0">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Session 5</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Apr. 15, 2025 (Tues)</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09:00 am – 11:00 am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11:00 am – 01:00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12:00 pm – 02:00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06130547"/>
                  </a:ext>
                </a:extLst>
              </a:tr>
              <a:tr h="299826">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02:30 pm – 04:30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04:30 pm – 06:30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Bef>
                          <a:spcPts val="0"/>
                        </a:spcBef>
                        <a:spcAft>
                          <a:spcPts val="0"/>
                        </a:spcAft>
                      </a:pPr>
                      <a:r>
                        <a:rPr lang="en-US" sz="1200" kern="0">
                          <a:effectLst/>
                          <a:latin typeface="+mn-lt"/>
                          <a:ea typeface="Aptos" panose="020B0004020202020204" pitchFamily="34" charset="0"/>
                          <a:cs typeface="Arial" panose="020B0604020202020204" pitchFamily="34" charset="0"/>
                        </a:rPr>
                        <a:t>05:30 pm – 07:30 pm</a:t>
                      </a:r>
                      <a:endParaRPr lang="en-US" sz="1200" kern="100">
                        <a:effectLst/>
                        <a:latin typeface="+mn-lt"/>
                        <a:ea typeface="Aptos" panose="020B0004020202020204" pitchFamily="34" charset="0"/>
                        <a:cs typeface="Times New Roman" panose="02020603050405020304" pitchFamily="18" charset="0"/>
                      </a:endParaRPr>
                    </a:p>
                  </a:txBody>
                  <a:tcPr marL="54680" marR="546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59385757"/>
                  </a:ext>
                </a:extLst>
              </a:tr>
            </a:tbl>
          </a:graphicData>
        </a:graphic>
      </p:graphicFrame>
    </p:spTree>
    <p:extLst>
      <p:ext uri="{BB962C8B-B14F-4D97-AF65-F5344CB8AC3E}">
        <p14:creationId xmlns:p14="http://schemas.microsoft.com/office/powerpoint/2010/main" val="2736001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679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55598-D134-46A6-F521-C5F25B2E4868}"/>
              </a:ext>
            </a:extLst>
          </p:cNvPr>
          <p:cNvSpPr>
            <a:spLocks noGrp="1"/>
          </p:cNvSpPr>
          <p:nvPr>
            <p:ph type="title"/>
          </p:nvPr>
        </p:nvSpPr>
        <p:spPr/>
        <p:txBody>
          <a:bodyPr/>
          <a:lstStyle/>
          <a:p>
            <a:r>
              <a:rPr lang="en-US"/>
              <a:t>Project EMPOWER +</a:t>
            </a:r>
          </a:p>
        </p:txBody>
      </p:sp>
      <p:graphicFrame>
        <p:nvGraphicFramePr>
          <p:cNvPr id="5" name="Content Placeholder 4">
            <a:extLst>
              <a:ext uri="{FF2B5EF4-FFF2-40B4-BE49-F238E27FC236}">
                <a16:creationId xmlns:a16="http://schemas.microsoft.com/office/drawing/2014/main" id="{C3FD35C0-89F5-3E73-91B8-5352278A1DF9}"/>
              </a:ext>
            </a:extLst>
          </p:cNvPr>
          <p:cNvGraphicFramePr>
            <a:graphicFrameLocks noGrp="1"/>
          </p:cNvGraphicFramePr>
          <p:nvPr>
            <p:ph idx="1"/>
            <p:extLst>
              <p:ext uri="{D42A27DB-BD31-4B8C-83A1-F6EECF244321}">
                <p14:modId xmlns:p14="http://schemas.microsoft.com/office/powerpoint/2010/main" val="3467206539"/>
              </p:ext>
            </p:extLst>
          </p:nvPr>
        </p:nvGraphicFramePr>
        <p:xfrm>
          <a:off x="838197" y="1594132"/>
          <a:ext cx="10106893" cy="5057305"/>
        </p:xfrm>
        <a:graphic>
          <a:graphicData uri="http://schemas.openxmlformats.org/drawingml/2006/table">
            <a:tbl>
              <a:tblPr firstRow="1" firstCol="1" bandRow="1"/>
              <a:tblGrid>
                <a:gridCol w="5529216">
                  <a:extLst>
                    <a:ext uri="{9D8B030D-6E8A-4147-A177-3AD203B41FA5}">
                      <a16:colId xmlns:a16="http://schemas.microsoft.com/office/drawing/2014/main" val="577164124"/>
                    </a:ext>
                  </a:extLst>
                </a:gridCol>
                <a:gridCol w="1658765">
                  <a:extLst>
                    <a:ext uri="{9D8B030D-6E8A-4147-A177-3AD203B41FA5}">
                      <a16:colId xmlns:a16="http://schemas.microsoft.com/office/drawing/2014/main" val="693109325"/>
                    </a:ext>
                  </a:extLst>
                </a:gridCol>
                <a:gridCol w="2918912">
                  <a:extLst>
                    <a:ext uri="{9D8B030D-6E8A-4147-A177-3AD203B41FA5}">
                      <a16:colId xmlns:a16="http://schemas.microsoft.com/office/drawing/2014/main" val="4291087703"/>
                    </a:ext>
                  </a:extLst>
                </a:gridCol>
              </a:tblGrid>
              <a:tr h="751405">
                <a:tc gridSpan="3">
                  <a:txBody>
                    <a:bodyPr/>
                    <a:lstStyle/>
                    <a:p>
                      <a:pPr marL="0" marR="0">
                        <a:lnSpc>
                          <a:spcPct val="107000"/>
                        </a:lnSpc>
                        <a:spcBef>
                          <a:spcPts val="0"/>
                        </a:spcBef>
                        <a:spcAft>
                          <a:spcPts val="0"/>
                        </a:spcAft>
                      </a:pPr>
                      <a:r>
                        <a:rPr lang="en-US" sz="1200" b="1" kern="0">
                          <a:solidFill>
                            <a:srgbClr val="000000"/>
                          </a:solidFill>
                          <a:effectLst/>
                          <a:highlight>
                            <a:srgbClr val="D9F2D0"/>
                          </a:highlight>
                          <a:latin typeface="+mn-lt"/>
                          <a:ea typeface="Aptos" panose="020B0004020202020204" pitchFamily="34" charset="0"/>
                          <a:cs typeface="Arial" panose="020B0604020202020204" pitchFamily="34" charset="0"/>
                        </a:rPr>
                        <a:t>Ci3T EMPOWER</a:t>
                      </a:r>
                      <a:r>
                        <a:rPr lang="en-US" sz="1200" b="1" kern="0" baseline="30000">
                          <a:solidFill>
                            <a:srgbClr val="000000"/>
                          </a:solidFill>
                          <a:effectLst/>
                          <a:highlight>
                            <a:srgbClr val="D9F2D0"/>
                          </a:highlight>
                          <a:latin typeface="+mn-lt"/>
                          <a:ea typeface="Aptos" panose="020B0004020202020204" pitchFamily="34" charset="0"/>
                          <a:cs typeface="Arial" panose="020B0604020202020204" pitchFamily="34" charset="0"/>
                        </a:rPr>
                        <a:t>+</a:t>
                      </a:r>
                      <a:r>
                        <a:rPr lang="en-US" sz="1200" b="1" kern="0">
                          <a:solidFill>
                            <a:srgbClr val="000000"/>
                          </a:solidFill>
                          <a:effectLst/>
                          <a:highlight>
                            <a:srgbClr val="D9F2D0"/>
                          </a:highlight>
                          <a:latin typeface="+mn-lt"/>
                          <a:ea typeface="Aptos" panose="020B0004020202020204" pitchFamily="34" charset="0"/>
                          <a:cs typeface="Arial" panose="020B0604020202020204" pitchFamily="34" charset="0"/>
                        </a:rPr>
                        <a:t> Sessions</a:t>
                      </a:r>
                      <a:endParaRPr lang="en-US" sz="1200" kern="100">
                        <a:effectLst/>
                        <a:highlight>
                          <a:srgbClr val="D9F2D0"/>
                        </a:highligh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200" b="1" kern="0">
                          <a:solidFill>
                            <a:srgbClr val="000000"/>
                          </a:solidFill>
                          <a:effectLst/>
                          <a:highlight>
                            <a:srgbClr val="D9F2D0"/>
                          </a:highlight>
                          <a:latin typeface="+mn-lt"/>
                          <a:ea typeface="Aptos" panose="020B0004020202020204" pitchFamily="34" charset="0"/>
                          <a:cs typeface="Arial" panose="020B0604020202020204" pitchFamily="34" charset="0"/>
                        </a:rPr>
                        <a:t>Location: </a:t>
                      </a:r>
                      <a:r>
                        <a:rPr lang="en-US" sz="1200" kern="0">
                          <a:solidFill>
                            <a:srgbClr val="000000"/>
                          </a:solidFill>
                          <a:effectLst/>
                          <a:highlight>
                            <a:srgbClr val="D9F2D0"/>
                          </a:highlight>
                          <a:latin typeface="+mn-lt"/>
                          <a:ea typeface="Aptos" panose="020B0004020202020204" pitchFamily="34" charset="0"/>
                          <a:cs typeface="Arial" panose="020B0604020202020204" pitchFamily="34" charset="0"/>
                        </a:rPr>
                        <a:t>Remote via Zoom</a:t>
                      </a:r>
                      <a:endParaRPr lang="en-US" sz="1200" kern="100">
                        <a:effectLst/>
                        <a:highlight>
                          <a:srgbClr val="D9F2D0"/>
                        </a:highligh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200" b="1" kern="0">
                          <a:solidFill>
                            <a:srgbClr val="000000"/>
                          </a:solidFill>
                          <a:effectLst/>
                          <a:highlight>
                            <a:srgbClr val="D9F2D0"/>
                          </a:highlight>
                          <a:latin typeface="+mn-lt"/>
                          <a:ea typeface="Aptos" panose="020B0004020202020204" pitchFamily="34" charset="0"/>
                          <a:cs typeface="Arial" panose="020B0604020202020204" pitchFamily="34" charset="0"/>
                        </a:rPr>
                        <a:t>Attended by: </a:t>
                      </a:r>
                      <a:r>
                        <a:rPr lang="en-US" sz="1200" kern="0">
                          <a:solidFill>
                            <a:srgbClr val="000000"/>
                          </a:solidFill>
                          <a:effectLst/>
                          <a:highlight>
                            <a:srgbClr val="D9F2D0"/>
                          </a:highlight>
                          <a:latin typeface="+mn-lt"/>
                          <a:ea typeface="Aptos" panose="020B0004020202020204" pitchFamily="34" charset="0"/>
                          <a:cs typeface="Arial" panose="020B0604020202020204" pitchFamily="34" charset="0"/>
                        </a:rPr>
                        <a:t>School Ci3T Leadership Teams, Ci3T District Trainers and Coaches, Faculty and Staff, Families (adults only). Community Members</a:t>
                      </a:r>
                      <a:endParaRPr lang="en-US" sz="1200" kern="100">
                        <a:effectLst/>
                        <a:highlight>
                          <a:srgbClr val="D9F2D0"/>
                        </a:highligh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F2D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15945581"/>
                  </a:ext>
                </a:extLst>
              </a:tr>
              <a:tr h="255041">
                <a:tc>
                  <a:txBody>
                    <a:bodyPr/>
                    <a:lstStyle/>
                    <a:p>
                      <a:pPr marL="0" marR="0">
                        <a:lnSpc>
                          <a:spcPct val="107000"/>
                        </a:lnSpc>
                        <a:spcBef>
                          <a:spcPts val="0"/>
                        </a:spcBef>
                        <a:spcAft>
                          <a:spcPts val="0"/>
                        </a:spcAft>
                      </a:pPr>
                      <a:r>
                        <a:rPr lang="en-US" sz="1200" b="1" kern="0">
                          <a:solidFill>
                            <a:srgbClr val="000000"/>
                          </a:solidFill>
                          <a:effectLst/>
                          <a:highlight>
                            <a:srgbClr val="D9F2D0"/>
                          </a:highlight>
                          <a:latin typeface="+mn-lt"/>
                          <a:ea typeface="Aptos" panose="020B0004020202020204" pitchFamily="34" charset="0"/>
                          <a:cs typeface="Arial" panose="020B0604020202020204" pitchFamily="34" charset="0"/>
                        </a:rPr>
                        <a:t>Session</a:t>
                      </a:r>
                      <a:endParaRPr lang="en-US" sz="1200" kern="100">
                        <a:effectLst/>
                        <a:highlight>
                          <a:srgbClr val="D9F2D0"/>
                        </a:highligh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F2D0"/>
                    </a:solidFill>
                  </a:tcPr>
                </a:tc>
                <a:tc>
                  <a:txBody>
                    <a:bodyPr/>
                    <a:lstStyle/>
                    <a:p>
                      <a:pPr marL="0" marR="0" algn="ctr">
                        <a:lnSpc>
                          <a:spcPct val="107000"/>
                        </a:lnSpc>
                        <a:spcBef>
                          <a:spcPts val="0"/>
                        </a:spcBef>
                        <a:spcAft>
                          <a:spcPts val="0"/>
                        </a:spcAft>
                      </a:pPr>
                      <a:r>
                        <a:rPr lang="en-US" sz="1200" b="1" kern="0">
                          <a:solidFill>
                            <a:srgbClr val="000000"/>
                          </a:solidFill>
                          <a:effectLst/>
                          <a:highlight>
                            <a:srgbClr val="D9F2D0"/>
                          </a:highlight>
                          <a:latin typeface="+mn-lt"/>
                          <a:ea typeface="Aptos" panose="020B0004020202020204" pitchFamily="34" charset="0"/>
                          <a:cs typeface="Arial" panose="020B0604020202020204" pitchFamily="34" charset="0"/>
                        </a:rPr>
                        <a:t>Date</a:t>
                      </a:r>
                      <a:endParaRPr lang="en-US" sz="1200" kern="100">
                        <a:effectLst/>
                        <a:highlight>
                          <a:srgbClr val="D9F2D0"/>
                        </a:highligh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F2D0"/>
                    </a:solidFill>
                  </a:tcPr>
                </a:tc>
                <a:tc>
                  <a:txBody>
                    <a:bodyPr/>
                    <a:lstStyle/>
                    <a:p>
                      <a:pPr marL="0" marR="0" algn="ctr">
                        <a:lnSpc>
                          <a:spcPct val="107000"/>
                        </a:lnSpc>
                        <a:spcBef>
                          <a:spcPts val="0"/>
                        </a:spcBef>
                        <a:spcAft>
                          <a:spcPts val="0"/>
                        </a:spcAft>
                      </a:pPr>
                      <a:r>
                        <a:rPr lang="en-US" sz="1200" b="1" kern="0">
                          <a:solidFill>
                            <a:srgbClr val="000000"/>
                          </a:solidFill>
                          <a:effectLst/>
                          <a:highlight>
                            <a:srgbClr val="D9F2D0"/>
                          </a:highlight>
                          <a:latin typeface="+mn-lt"/>
                          <a:ea typeface="Calibri" panose="020F0502020204030204" pitchFamily="34" charset="0"/>
                          <a:cs typeface="Arial" panose="020B0604020202020204" pitchFamily="34" charset="0"/>
                        </a:rPr>
                        <a:t>Times</a:t>
                      </a:r>
                      <a:endParaRPr lang="en-US" sz="1200" kern="100">
                        <a:effectLst/>
                        <a:highlight>
                          <a:srgbClr val="D9F2D0"/>
                        </a:highligh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F2D0"/>
                    </a:solidFill>
                  </a:tcPr>
                </a:tc>
                <a:extLst>
                  <a:ext uri="{0D108BD9-81ED-4DB2-BD59-A6C34878D82A}">
                    <a16:rowId xmlns:a16="http://schemas.microsoft.com/office/drawing/2014/main" val="2835965610"/>
                  </a:ext>
                </a:extLst>
              </a:tr>
              <a:tr h="560093">
                <a:tc>
                  <a:txBody>
                    <a:bodyPr/>
                    <a:lstStyle/>
                    <a:p>
                      <a:pPr marL="0" marR="0" lvl="0" indent="0">
                        <a:lnSpc>
                          <a:spcPct val="115000"/>
                        </a:lnSpc>
                        <a:spcBef>
                          <a:spcPts val="0"/>
                        </a:spcBef>
                        <a:spcAft>
                          <a:spcPts val="0"/>
                        </a:spcAft>
                        <a:buFont typeface="+mj-lt"/>
                        <a:buNone/>
                      </a:pPr>
                      <a:r>
                        <a:rPr lang="en-US" sz="1200" kern="0">
                          <a:effectLst/>
                          <a:latin typeface="+mn-lt"/>
                          <a:ea typeface="Aptos" panose="020B0004020202020204" pitchFamily="34" charset="0"/>
                          <a:cs typeface="Times New Roman" panose="02020603050405020304" pitchFamily="18" charset="0"/>
                        </a:rPr>
                        <a:t>1. Ci3T FIT: Start the Year Strong</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Sep. 24, 2024 (Tues) </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2:30 - 4:30 p.m. (Pacific)</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4:30 - 6:30 p.m. (Central)</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5:30 - 7:30 p.m. (Eastern)</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42797855"/>
                  </a:ext>
                </a:extLst>
              </a:tr>
              <a:tr h="560093">
                <a:tc>
                  <a:txBody>
                    <a:bodyPr/>
                    <a:lstStyle/>
                    <a:p>
                      <a:pPr marL="0" marR="0" lvl="0" indent="0">
                        <a:lnSpc>
                          <a:spcPct val="115000"/>
                        </a:lnSpc>
                        <a:spcBef>
                          <a:spcPts val="0"/>
                        </a:spcBef>
                        <a:spcAft>
                          <a:spcPts val="0"/>
                        </a:spcAft>
                        <a:buFont typeface="+mj-lt"/>
                        <a:buNone/>
                      </a:pPr>
                      <a:r>
                        <a:rPr lang="en-US" sz="1200" kern="0">
                          <a:effectLst/>
                          <a:latin typeface="+mn-lt"/>
                          <a:ea typeface="Aptos" panose="020B0004020202020204" pitchFamily="34" charset="0"/>
                          <a:cs typeface="Arial" panose="020B0604020202020204" pitchFamily="34" charset="0"/>
                        </a:rPr>
                        <a:t>2. Data-Informed Instruction: This is how we do it!</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Oct. 9, 2024 (Wed)</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2:30 - 4:30 p.m. (Pacific)</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4:30 - 6:30 p.m. (Central)</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5:30 - 7:30 p.m. (Eastern)</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3741907"/>
                  </a:ext>
                </a:extLst>
              </a:tr>
              <a:tr h="560093">
                <a:tc>
                  <a:txBody>
                    <a:bodyPr/>
                    <a:lstStyle/>
                    <a:p>
                      <a:pPr marL="0" marR="0" lvl="0" indent="0">
                        <a:lnSpc>
                          <a:spcPct val="115000"/>
                        </a:lnSpc>
                        <a:spcBef>
                          <a:spcPts val="0"/>
                        </a:spcBef>
                        <a:spcAft>
                          <a:spcPts val="0"/>
                        </a:spcAft>
                        <a:buFont typeface="+mj-lt"/>
                        <a:buNone/>
                      </a:pPr>
                      <a:r>
                        <a:rPr lang="en-US" sz="1200" kern="0">
                          <a:effectLst/>
                          <a:latin typeface="+mn-lt"/>
                          <a:ea typeface="Aptos" panose="020B0004020202020204" pitchFamily="34" charset="0"/>
                          <a:cs typeface="Arial" panose="020B0604020202020204" pitchFamily="34" charset="0"/>
                        </a:rPr>
                        <a:t>3. Practical, Low Intensity Strategies to Maximize Engagement and Limit Disruption: Part 1 | Precorrection &amp; Active Supervision</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Nov. 19, 2024 (Tues)</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2:30 - 4:30 p.m. (Pacific)</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4:30 - 6:30 p.m. (Central)</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5:30 - 7:30 p.m. (Eastern)</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80860420"/>
                  </a:ext>
                </a:extLst>
              </a:tr>
              <a:tr h="609310">
                <a:tc>
                  <a:txBody>
                    <a:bodyPr/>
                    <a:lstStyle/>
                    <a:p>
                      <a:pPr marL="0" marR="0" lvl="0" indent="0">
                        <a:lnSpc>
                          <a:spcPct val="115000"/>
                        </a:lnSpc>
                        <a:spcBef>
                          <a:spcPts val="0"/>
                        </a:spcBef>
                        <a:spcAft>
                          <a:spcPts val="0"/>
                        </a:spcAft>
                        <a:buFont typeface="+mj-lt"/>
                        <a:buNone/>
                      </a:pPr>
                      <a:r>
                        <a:rPr lang="en-US" sz="1200" kern="0">
                          <a:effectLst/>
                          <a:latin typeface="+mn-lt"/>
                          <a:ea typeface="Aptos" panose="020B0004020202020204" pitchFamily="34" charset="0"/>
                          <a:cs typeface="Arial" panose="020B0604020202020204" pitchFamily="34" charset="0"/>
                        </a:rPr>
                        <a:t>4. Practical, Low Intensity Strategies to Maximize Engagement and Limit Disruption: Part 2 | Instructional Choice and Increased Opportunities to Respond</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Jan. 22, 2025 (Wed)</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2:30 - 4:30 p.m. (Pacific)</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4:30 - 6:30 p.m. (Central)</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5:30 - 7:30 p.m. (Eastern)</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6778474"/>
                  </a:ext>
                </a:extLst>
              </a:tr>
              <a:tr h="560093">
                <a:tc>
                  <a:txBody>
                    <a:bodyPr/>
                    <a:lstStyle/>
                    <a:p>
                      <a:pPr marL="0" marR="0" lvl="0" indent="0">
                        <a:lnSpc>
                          <a:spcPct val="115000"/>
                        </a:lnSpc>
                        <a:spcBef>
                          <a:spcPts val="0"/>
                        </a:spcBef>
                        <a:spcAft>
                          <a:spcPts val="0"/>
                        </a:spcAft>
                        <a:buFont typeface="+mj-lt"/>
                        <a:buNone/>
                      </a:pPr>
                      <a:r>
                        <a:rPr lang="en-US" sz="1200" kern="0">
                          <a:effectLst/>
                          <a:latin typeface="+mn-lt"/>
                          <a:ea typeface="Aptos" panose="020B0004020202020204" pitchFamily="34" charset="0"/>
                          <a:cs typeface="Arial" panose="020B0604020202020204" pitchFamily="34" charset="0"/>
                        </a:rPr>
                        <a:t>5. Tier 2: Behavior Contracts</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Feb. 11, 2025 (Tues)</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2:30 - 4:30 p.m. (Pacific)</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4:30 - 6:30 p.m. (Central)</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5:30 - 7:30 p.m. (Eastern)</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83892512"/>
                  </a:ext>
                </a:extLst>
              </a:tr>
              <a:tr h="560093">
                <a:tc>
                  <a:txBody>
                    <a:bodyPr/>
                    <a:lstStyle/>
                    <a:p>
                      <a:pPr marL="0" marR="0" lvl="0" indent="0">
                        <a:lnSpc>
                          <a:spcPct val="115000"/>
                        </a:lnSpc>
                        <a:spcBef>
                          <a:spcPts val="0"/>
                        </a:spcBef>
                        <a:spcAft>
                          <a:spcPts val="0"/>
                        </a:spcAft>
                        <a:buFont typeface="+mj-lt"/>
                        <a:buNone/>
                      </a:pPr>
                      <a:r>
                        <a:rPr lang="en-US" sz="1200" kern="0">
                          <a:effectLst/>
                          <a:latin typeface="+mn-lt"/>
                          <a:ea typeface="Aptos" panose="020B0004020202020204" pitchFamily="34" charset="0"/>
                          <a:cs typeface="Arial" panose="020B0604020202020204" pitchFamily="34" charset="0"/>
                        </a:rPr>
                        <a:t>6. Tier 2: Direct Behavior Ratings (DBR)</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Mar. 26, 2025 (Wed)</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2:30 - 4:30 p.m. (Pacific)</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4:30 - 6:30 p.m. (Central)</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5:30 - 7:30 p.m. (Eastern)</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76873842"/>
                  </a:ext>
                </a:extLst>
              </a:tr>
              <a:tr h="560093">
                <a:tc>
                  <a:txBody>
                    <a:bodyPr/>
                    <a:lstStyle/>
                    <a:p>
                      <a:pPr marL="0" marR="0" lvl="0" indent="0">
                        <a:lnSpc>
                          <a:spcPct val="115000"/>
                        </a:lnSpc>
                        <a:spcBef>
                          <a:spcPts val="0"/>
                        </a:spcBef>
                        <a:spcAft>
                          <a:spcPts val="0"/>
                        </a:spcAft>
                        <a:buFont typeface="+mj-lt"/>
                        <a:buNone/>
                      </a:pPr>
                      <a:r>
                        <a:rPr lang="en-US" sz="1200" kern="0">
                          <a:effectLst/>
                          <a:latin typeface="+mn-lt"/>
                          <a:ea typeface="Aptos" panose="020B0004020202020204" pitchFamily="34" charset="0"/>
                          <a:cs typeface="Arial" panose="020B0604020202020204" pitchFamily="34" charset="0"/>
                        </a:rPr>
                        <a:t>7. Tier 3: Functional Assessment-based Interventions (FABI)</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Apr. 29, 2025 (Tues)</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2:30 - 4:30 p.m. (Pacific)</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4:30 - 6:30 p.m. (Central)</a:t>
                      </a:r>
                      <a:endParaRPr lang="en-US" sz="1200" kern="100">
                        <a:effectLst/>
                        <a:latin typeface="+mn-lt"/>
                        <a:ea typeface="Aptos" panose="020B0004020202020204" pitchFamily="34" charset="0"/>
                        <a:cs typeface="Times New Roman" panose="02020603050405020304" pitchFamily="18" charset="0"/>
                      </a:endParaRPr>
                    </a:p>
                    <a:p>
                      <a:pPr marL="0" marR="0" algn="ctr">
                        <a:lnSpc>
                          <a:spcPct val="107000"/>
                        </a:lnSpc>
                        <a:spcBef>
                          <a:spcPts val="0"/>
                        </a:spcBef>
                        <a:spcAft>
                          <a:spcPts val="0"/>
                        </a:spcAft>
                      </a:pPr>
                      <a:r>
                        <a:rPr lang="en-US" sz="1200" kern="0">
                          <a:effectLst/>
                          <a:latin typeface="+mn-lt"/>
                          <a:ea typeface="Aptos" panose="020B0004020202020204" pitchFamily="34" charset="0"/>
                          <a:cs typeface="Arial" panose="020B0604020202020204" pitchFamily="34" charset="0"/>
                        </a:rPr>
                        <a:t>5:30 - 7:30 p.m. (Eastern)</a:t>
                      </a:r>
                      <a:endParaRPr lang="en-US" sz="1200" kern="100">
                        <a:effectLst/>
                        <a:latin typeface="+mn-lt"/>
                        <a:ea typeface="Aptos" panose="020B0004020202020204" pitchFamily="34" charset="0"/>
                        <a:cs typeface="Times New Roman" panose="02020603050405020304" pitchFamily="18" charset="0"/>
                      </a:endParaRPr>
                    </a:p>
                  </a:txBody>
                  <a:tcPr marL="67131" marR="6713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23905429"/>
                  </a:ext>
                </a:extLst>
              </a:tr>
            </a:tbl>
          </a:graphicData>
        </a:graphic>
      </p:graphicFrame>
    </p:spTree>
    <p:extLst>
      <p:ext uri="{BB962C8B-B14F-4D97-AF65-F5344CB8AC3E}">
        <p14:creationId xmlns:p14="http://schemas.microsoft.com/office/powerpoint/2010/main" val="28885268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68347-C8BB-765C-E1DA-C350ED257513}"/>
              </a:ext>
            </a:extLst>
          </p:cNvPr>
          <p:cNvSpPr>
            <a:spLocks noGrp="1"/>
          </p:cNvSpPr>
          <p:nvPr>
            <p:ph type="title"/>
          </p:nvPr>
        </p:nvSpPr>
        <p:spPr/>
        <p:txBody>
          <a:bodyPr/>
          <a:lstStyle/>
          <a:p>
            <a:r>
              <a:rPr lang="en-US"/>
              <a:t>Ci3T Trainers and Coaches Calls </a:t>
            </a:r>
          </a:p>
        </p:txBody>
      </p:sp>
      <p:graphicFrame>
        <p:nvGraphicFramePr>
          <p:cNvPr id="5" name="Content Placeholder 4">
            <a:extLst>
              <a:ext uri="{FF2B5EF4-FFF2-40B4-BE49-F238E27FC236}">
                <a16:creationId xmlns:a16="http://schemas.microsoft.com/office/drawing/2014/main" id="{AAA6FB55-CCD3-BD30-D6ED-D1FFB95D5648}"/>
              </a:ext>
            </a:extLst>
          </p:cNvPr>
          <p:cNvGraphicFramePr>
            <a:graphicFrameLocks noGrp="1"/>
          </p:cNvGraphicFramePr>
          <p:nvPr>
            <p:ph idx="1"/>
          </p:nvPr>
        </p:nvGraphicFramePr>
        <p:xfrm>
          <a:off x="838200" y="1575725"/>
          <a:ext cx="10018853" cy="4477829"/>
        </p:xfrm>
        <a:graphic>
          <a:graphicData uri="http://schemas.openxmlformats.org/drawingml/2006/table">
            <a:tbl>
              <a:tblPr firstRow="1" firstCol="1" bandRow="1"/>
              <a:tblGrid>
                <a:gridCol w="4237975">
                  <a:extLst>
                    <a:ext uri="{9D8B030D-6E8A-4147-A177-3AD203B41FA5}">
                      <a16:colId xmlns:a16="http://schemas.microsoft.com/office/drawing/2014/main" val="2141437147"/>
                    </a:ext>
                  </a:extLst>
                </a:gridCol>
                <a:gridCol w="2410536">
                  <a:extLst>
                    <a:ext uri="{9D8B030D-6E8A-4147-A177-3AD203B41FA5}">
                      <a16:colId xmlns:a16="http://schemas.microsoft.com/office/drawing/2014/main" val="1696968141"/>
                    </a:ext>
                  </a:extLst>
                </a:gridCol>
                <a:gridCol w="3370342">
                  <a:extLst>
                    <a:ext uri="{9D8B030D-6E8A-4147-A177-3AD203B41FA5}">
                      <a16:colId xmlns:a16="http://schemas.microsoft.com/office/drawing/2014/main" val="4110670563"/>
                    </a:ext>
                  </a:extLst>
                </a:gridCol>
              </a:tblGrid>
              <a:tr h="1197327">
                <a:tc gridSpan="3">
                  <a:txBody>
                    <a:bodyPr/>
                    <a:lstStyle/>
                    <a:p>
                      <a:pPr marL="0" marR="0">
                        <a:lnSpc>
                          <a:spcPct val="107000"/>
                        </a:lnSpc>
                        <a:spcBef>
                          <a:spcPts val="0"/>
                        </a:spcBef>
                        <a:spcAft>
                          <a:spcPts val="0"/>
                        </a:spcAft>
                      </a:pPr>
                      <a:r>
                        <a:rPr lang="en-US" sz="1400" b="1" kern="0">
                          <a:solidFill>
                            <a:srgbClr val="000000"/>
                          </a:solidFill>
                          <a:effectLst/>
                          <a:highlight>
                            <a:srgbClr val="C1E4F5"/>
                          </a:highlight>
                          <a:latin typeface="+mn-lt"/>
                          <a:ea typeface="Aptos" panose="020B0004020202020204" pitchFamily="34" charset="0"/>
                          <a:cs typeface="Arial" panose="020B0604020202020204" pitchFamily="34" charset="0"/>
                        </a:rPr>
                        <a:t>Ci3T EMPOWER</a:t>
                      </a:r>
                      <a:r>
                        <a:rPr lang="en-US" sz="1400" b="1" kern="0" baseline="30000">
                          <a:solidFill>
                            <a:srgbClr val="000000"/>
                          </a:solidFill>
                          <a:effectLst/>
                          <a:highlight>
                            <a:srgbClr val="C1E4F5"/>
                          </a:highlight>
                          <a:latin typeface="+mn-lt"/>
                          <a:ea typeface="Aptos" panose="020B0004020202020204" pitchFamily="34" charset="0"/>
                          <a:cs typeface="Arial" panose="020B0604020202020204" pitchFamily="34" charset="0"/>
                        </a:rPr>
                        <a:t>+</a:t>
                      </a:r>
                      <a:r>
                        <a:rPr lang="en-US" sz="1400" b="1" kern="0">
                          <a:solidFill>
                            <a:srgbClr val="000000"/>
                          </a:solidFill>
                          <a:effectLst/>
                          <a:highlight>
                            <a:srgbClr val="C1E4F5"/>
                          </a:highlight>
                          <a:latin typeface="+mn-lt"/>
                          <a:ea typeface="Aptos" panose="020B0004020202020204" pitchFamily="34" charset="0"/>
                          <a:cs typeface="Arial" panose="020B0604020202020204" pitchFamily="34" charset="0"/>
                        </a:rPr>
                        <a:t> Sessions</a:t>
                      </a:r>
                      <a:endParaRPr lang="en-US" sz="1400" kern="100">
                        <a:effectLst/>
                        <a:highlight>
                          <a:srgbClr val="C1E4F5"/>
                        </a:highligh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400" b="1" kern="0">
                          <a:solidFill>
                            <a:srgbClr val="000000"/>
                          </a:solidFill>
                          <a:effectLst/>
                          <a:highlight>
                            <a:srgbClr val="C1E4F5"/>
                          </a:highlight>
                          <a:latin typeface="+mn-lt"/>
                          <a:ea typeface="Aptos" panose="020B0004020202020204" pitchFamily="34" charset="0"/>
                          <a:cs typeface="Arial" panose="020B0604020202020204" pitchFamily="34" charset="0"/>
                        </a:rPr>
                        <a:t>Location: </a:t>
                      </a:r>
                      <a:r>
                        <a:rPr lang="en-US" sz="1400" kern="0">
                          <a:solidFill>
                            <a:srgbClr val="000000"/>
                          </a:solidFill>
                          <a:effectLst/>
                          <a:highlight>
                            <a:srgbClr val="C1E4F5"/>
                          </a:highlight>
                          <a:latin typeface="+mn-lt"/>
                          <a:ea typeface="Aptos" panose="020B0004020202020204" pitchFamily="34" charset="0"/>
                          <a:cs typeface="Arial" panose="020B0604020202020204" pitchFamily="34" charset="0"/>
                        </a:rPr>
                        <a:t>Remote via Zoom</a:t>
                      </a:r>
                      <a:endParaRPr lang="en-US" sz="1400" kern="100">
                        <a:effectLst/>
                        <a:highlight>
                          <a:srgbClr val="C1E4F5"/>
                        </a:highlight>
                        <a:latin typeface="+mn-lt"/>
                        <a:ea typeface="Aptos" panose="020B0004020202020204" pitchFamily="34" charset="0"/>
                        <a:cs typeface="Times New Roman" panose="02020603050405020304" pitchFamily="18" charset="0"/>
                      </a:endParaRPr>
                    </a:p>
                    <a:p>
                      <a:pPr marL="0" marR="0">
                        <a:lnSpc>
                          <a:spcPct val="107000"/>
                        </a:lnSpc>
                        <a:spcBef>
                          <a:spcPts val="0"/>
                        </a:spcBef>
                        <a:spcAft>
                          <a:spcPts val="0"/>
                        </a:spcAft>
                      </a:pPr>
                      <a:r>
                        <a:rPr lang="en-US" sz="1400" b="1" kern="0">
                          <a:solidFill>
                            <a:srgbClr val="000000"/>
                          </a:solidFill>
                          <a:effectLst/>
                          <a:highlight>
                            <a:srgbClr val="C1E4F5"/>
                          </a:highlight>
                          <a:latin typeface="+mn-lt"/>
                          <a:ea typeface="Aptos" panose="020B0004020202020204" pitchFamily="34" charset="0"/>
                          <a:cs typeface="Arial" panose="020B0604020202020204" pitchFamily="34" charset="0"/>
                        </a:rPr>
                        <a:t>Attended by: </a:t>
                      </a:r>
                      <a:r>
                        <a:rPr lang="en-US" sz="1400" kern="0">
                          <a:solidFill>
                            <a:srgbClr val="000000"/>
                          </a:solidFill>
                          <a:effectLst/>
                          <a:highlight>
                            <a:srgbClr val="C1E4F5"/>
                          </a:highlight>
                          <a:latin typeface="+mn-lt"/>
                          <a:ea typeface="Aptos" panose="020B0004020202020204" pitchFamily="34" charset="0"/>
                          <a:cs typeface="Arial" panose="020B0604020202020204" pitchFamily="34" charset="0"/>
                        </a:rPr>
                        <a:t>School Ci3T Leadership Teams, Ci3T District Trainers and Coaches, Faculty and Staff, Families (adults only). Community Members</a:t>
                      </a:r>
                      <a:endParaRPr lang="en-US" sz="1400" kern="100">
                        <a:effectLst/>
                        <a:highlight>
                          <a:srgbClr val="C1E4F5"/>
                        </a:highligh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50298428"/>
                  </a:ext>
                </a:extLst>
              </a:tr>
              <a:tr h="282732">
                <a:tc>
                  <a:txBody>
                    <a:bodyPr/>
                    <a:lstStyle/>
                    <a:p>
                      <a:pPr marL="0" marR="0">
                        <a:lnSpc>
                          <a:spcPct val="107000"/>
                        </a:lnSpc>
                        <a:spcBef>
                          <a:spcPts val="0"/>
                        </a:spcBef>
                        <a:spcAft>
                          <a:spcPts val="0"/>
                        </a:spcAft>
                      </a:pPr>
                      <a:r>
                        <a:rPr lang="en-US" sz="1400" b="1" kern="0">
                          <a:solidFill>
                            <a:srgbClr val="000000"/>
                          </a:solidFill>
                          <a:effectLst/>
                          <a:highlight>
                            <a:srgbClr val="C1E4F5"/>
                          </a:highlight>
                          <a:latin typeface="+mn-lt"/>
                          <a:ea typeface="Aptos" panose="020B0004020202020204" pitchFamily="34" charset="0"/>
                          <a:cs typeface="Arial" panose="020B0604020202020204" pitchFamily="34" charset="0"/>
                        </a:rPr>
                        <a:t>Session</a:t>
                      </a:r>
                      <a:endParaRPr lang="en-US" sz="1400" kern="100">
                        <a:effectLst/>
                        <a:highlight>
                          <a:srgbClr val="C1E4F5"/>
                        </a:highligh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marL="0" marR="0" algn="ctr">
                        <a:lnSpc>
                          <a:spcPct val="107000"/>
                        </a:lnSpc>
                        <a:spcBef>
                          <a:spcPts val="0"/>
                        </a:spcBef>
                        <a:spcAft>
                          <a:spcPts val="0"/>
                        </a:spcAft>
                      </a:pPr>
                      <a:r>
                        <a:rPr lang="en-US" sz="1400" b="1" kern="0">
                          <a:solidFill>
                            <a:srgbClr val="000000"/>
                          </a:solidFill>
                          <a:effectLst/>
                          <a:highlight>
                            <a:srgbClr val="C1E4F5"/>
                          </a:highlight>
                          <a:latin typeface="+mn-lt"/>
                          <a:ea typeface="Aptos" panose="020B0004020202020204" pitchFamily="34" charset="0"/>
                          <a:cs typeface="Arial" panose="020B0604020202020204" pitchFamily="34" charset="0"/>
                        </a:rPr>
                        <a:t>Date</a:t>
                      </a:r>
                      <a:endParaRPr lang="en-US" sz="1400" kern="100">
                        <a:effectLst/>
                        <a:highlight>
                          <a:srgbClr val="C1E4F5"/>
                        </a:highligh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marL="0" marR="0" algn="ctr">
                        <a:lnSpc>
                          <a:spcPct val="107000"/>
                        </a:lnSpc>
                        <a:spcBef>
                          <a:spcPts val="0"/>
                        </a:spcBef>
                        <a:spcAft>
                          <a:spcPts val="0"/>
                        </a:spcAft>
                      </a:pPr>
                      <a:r>
                        <a:rPr lang="en-US" sz="1400" b="1" kern="0">
                          <a:solidFill>
                            <a:srgbClr val="000000"/>
                          </a:solidFill>
                          <a:effectLst/>
                          <a:highlight>
                            <a:srgbClr val="C1E4F5"/>
                          </a:highlight>
                          <a:latin typeface="+mn-lt"/>
                          <a:ea typeface="Calibri" panose="020F0502020204030204" pitchFamily="34" charset="0"/>
                          <a:cs typeface="Arial" panose="020B0604020202020204" pitchFamily="34" charset="0"/>
                        </a:rPr>
                        <a:t>Times (Central</a:t>
                      </a:r>
                      <a:endParaRPr lang="en-US" sz="1400" kern="100">
                        <a:effectLst/>
                        <a:highlight>
                          <a:srgbClr val="C1E4F5"/>
                        </a:highligh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extLst>
                  <a:ext uri="{0D108BD9-81ED-4DB2-BD59-A6C34878D82A}">
                    <a16:rowId xmlns:a16="http://schemas.microsoft.com/office/drawing/2014/main" val="3075652226"/>
                  </a:ext>
                </a:extLst>
              </a:tr>
              <a:tr h="299777">
                <a:tc>
                  <a:txBody>
                    <a:bodyPr/>
                    <a:lstStyle/>
                    <a:p>
                      <a:pPr marL="0" marR="0">
                        <a:lnSpc>
                          <a:spcPct val="115000"/>
                        </a:lnSpc>
                        <a:spcBef>
                          <a:spcPts val="0"/>
                        </a:spcBef>
                        <a:spcAft>
                          <a:spcPts val="0"/>
                        </a:spcAft>
                      </a:pPr>
                      <a:r>
                        <a:rPr lang="en-US" sz="1400" kern="0">
                          <a:effectLst/>
                          <a:latin typeface="+mn-lt"/>
                          <a:ea typeface="Aptos" panose="020B0004020202020204" pitchFamily="34" charset="0"/>
                          <a:cs typeface="Arial" panose="020B0604020202020204" pitchFamily="34" charset="0"/>
                        </a:rPr>
                        <a:t>Ci3T Trainers and Coaches Call</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Aug. 21, 2024 (Wed)</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4:00 – 5:00 p.m.</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81265571"/>
                  </a:ext>
                </a:extLst>
              </a:tr>
              <a:tr h="299777">
                <a:tc>
                  <a:txBody>
                    <a:bodyPr/>
                    <a:lstStyle/>
                    <a:p>
                      <a:pPr marL="0" marR="0">
                        <a:lnSpc>
                          <a:spcPct val="115000"/>
                        </a:lnSpc>
                        <a:spcBef>
                          <a:spcPts val="0"/>
                        </a:spcBef>
                        <a:spcAft>
                          <a:spcPts val="0"/>
                        </a:spcAft>
                      </a:pPr>
                      <a:r>
                        <a:rPr lang="en-US" sz="1400" kern="0">
                          <a:effectLst/>
                          <a:latin typeface="+mn-lt"/>
                          <a:ea typeface="Aptos" panose="020B0004020202020204" pitchFamily="34" charset="0"/>
                          <a:cs typeface="Arial" panose="020B0604020202020204" pitchFamily="34" charset="0"/>
                        </a:rPr>
                        <a:t>Ci3T Trainers and Coaches Call</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Sept. 04, 2024 (Wed)</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4:00 – 5:00 p.m.</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00489903"/>
                  </a:ext>
                </a:extLst>
              </a:tr>
              <a:tr h="299777">
                <a:tc>
                  <a:txBody>
                    <a:bodyPr/>
                    <a:lstStyle/>
                    <a:p>
                      <a:pPr marL="0" marR="0">
                        <a:lnSpc>
                          <a:spcPct val="115000"/>
                        </a:lnSpc>
                        <a:spcBef>
                          <a:spcPts val="0"/>
                        </a:spcBef>
                        <a:spcAft>
                          <a:spcPts val="0"/>
                        </a:spcAft>
                      </a:pPr>
                      <a:r>
                        <a:rPr lang="en-US" sz="1400" kern="0">
                          <a:effectLst/>
                          <a:latin typeface="+mn-lt"/>
                          <a:ea typeface="Aptos" panose="020B0004020202020204" pitchFamily="34" charset="0"/>
                          <a:cs typeface="Arial" panose="020B0604020202020204" pitchFamily="34" charset="0"/>
                        </a:rPr>
                        <a:t>Ci3T Trainers and Coaches Call</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Oct. 01, 2024 (Tues)</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4:00 – 5:00 p.m.</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17793976"/>
                  </a:ext>
                </a:extLst>
              </a:tr>
              <a:tr h="299777">
                <a:tc>
                  <a:txBody>
                    <a:bodyPr/>
                    <a:lstStyle/>
                    <a:p>
                      <a:pPr marL="0" marR="0">
                        <a:lnSpc>
                          <a:spcPct val="115000"/>
                        </a:lnSpc>
                        <a:spcBef>
                          <a:spcPts val="0"/>
                        </a:spcBef>
                        <a:spcAft>
                          <a:spcPts val="0"/>
                        </a:spcAft>
                      </a:pPr>
                      <a:r>
                        <a:rPr lang="en-US" sz="1400" kern="0">
                          <a:effectLst/>
                          <a:latin typeface="+mn-lt"/>
                          <a:ea typeface="Aptos" panose="020B0004020202020204" pitchFamily="34" charset="0"/>
                          <a:cs typeface="Arial" panose="020B0604020202020204" pitchFamily="34" charset="0"/>
                        </a:rPr>
                        <a:t>Ci3T Trainers and Coaches Call</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Nov. 06, 2024 (Wed)</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4:00 – 5:00 p.m.</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84201484"/>
                  </a:ext>
                </a:extLst>
              </a:tr>
              <a:tr h="299777">
                <a:tc>
                  <a:txBody>
                    <a:bodyPr/>
                    <a:lstStyle/>
                    <a:p>
                      <a:pPr marL="0" marR="0">
                        <a:lnSpc>
                          <a:spcPct val="115000"/>
                        </a:lnSpc>
                        <a:spcBef>
                          <a:spcPts val="0"/>
                        </a:spcBef>
                        <a:spcAft>
                          <a:spcPts val="0"/>
                        </a:spcAft>
                      </a:pPr>
                      <a:r>
                        <a:rPr lang="en-US" sz="1400" kern="0">
                          <a:effectLst/>
                          <a:latin typeface="+mn-lt"/>
                          <a:ea typeface="Aptos" panose="020B0004020202020204" pitchFamily="34" charset="0"/>
                          <a:cs typeface="Arial" panose="020B0604020202020204" pitchFamily="34" charset="0"/>
                        </a:rPr>
                        <a:t>Ci3T Trainers and Coaches Call</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Dec. 03, 2024 (Tues)</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4:00 – 5:00 p.m.</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69719593"/>
                  </a:ext>
                </a:extLst>
              </a:tr>
              <a:tr h="299777">
                <a:tc>
                  <a:txBody>
                    <a:bodyPr/>
                    <a:lstStyle/>
                    <a:p>
                      <a:pPr marL="0" marR="0">
                        <a:lnSpc>
                          <a:spcPct val="115000"/>
                        </a:lnSpc>
                        <a:spcBef>
                          <a:spcPts val="0"/>
                        </a:spcBef>
                        <a:spcAft>
                          <a:spcPts val="0"/>
                        </a:spcAft>
                      </a:pPr>
                      <a:r>
                        <a:rPr lang="en-US" sz="1400" kern="0">
                          <a:effectLst/>
                          <a:latin typeface="+mn-lt"/>
                          <a:ea typeface="Aptos" panose="020B0004020202020204" pitchFamily="34" charset="0"/>
                          <a:cs typeface="Arial" panose="020B0604020202020204" pitchFamily="34" charset="0"/>
                        </a:rPr>
                        <a:t>Ci3T Trainers and Coaches Call</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Jan. 23, 2025 (Thurs)</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4:00 – 5:00 p.m.</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88916519"/>
                  </a:ext>
                </a:extLst>
              </a:tr>
              <a:tr h="299777">
                <a:tc>
                  <a:txBody>
                    <a:bodyPr/>
                    <a:lstStyle/>
                    <a:p>
                      <a:pPr marL="0" marR="0">
                        <a:lnSpc>
                          <a:spcPct val="115000"/>
                        </a:lnSpc>
                        <a:spcBef>
                          <a:spcPts val="0"/>
                        </a:spcBef>
                        <a:spcAft>
                          <a:spcPts val="0"/>
                        </a:spcAft>
                      </a:pPr>
                      <a:r>
                        <a:rPr lang="en-US" sz="1400" kern="0">
                          <a:effectLst/>
                          <a:latin typeface="+mn-lt"/>
                          <a:ea typeface="Aptos" panose="020B0004020202020204" pitchFamily="34" charset="0"/>
                          <a:cs typeface="Arial" panose="020B0604020202020204" pitchFamily="34" charset="0"/>
                        </a:rPr>
                        <a:t>Ci3T Trainers and Coaches Call</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Feb. 18, 2025 (Tues)</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4:00 – 5:00 p.m.</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94011707"/>
                  </a:ext>
                </a:extLst>
              </a:tr>
              <a:tr h="299777">
                <a:tc>
                  <a:txBody>
                    <a:bodyPr/>
                    <a:lstStyle/>
                    <a:p>
                      <a:pPr marL="0" marR="0">
                        <a:lnSpc>
                          <a:spcPct val="115000"/>
                        </a:lnSpc>
                        <a:spcBef>
                          <a:spcPts val="0"/>
                        </a:spcBef>
                        <a:spcAft>
                          <a:spcPts val="0"/>
                        </a:spcAft>
                      </a:pPr>
                      <a:r>
                        <a:rPr lang="en-US" sz="1400" kern="0">
                          <a:effectLst/>
                          <a:latin typeface="+mn-lt"/>
                          <a:ea typeface="Aptos" panose="020B0004020202020204" pitchFamily="34" charset="0"/>
                          <a:cs typeface="Arial" panose="020B0604020202020204" pitchFamily="34" charset="0"/>
                        </a:rPr>
                        <a:t>Ci3T Trainers and Coaches Call</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Mar. 11, 2025 (Tues)</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4:00 – 5:00 p.m.</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78491133"/>
                  </a:ext>
                </a:extLst>
              </a:tr>
              <a:tr h="299777">
                <a:tc>
                  <a:txBody>
                    <a:bodyPr/>
                    <a:lstStyle/>
                    <a:p>
                      <a:pPr marL="0" marR="0">
                        <a:lnSpc>
                          <a:spcPct val="115000"/>
                        </a:lnSpc>
                        <a:spcBef>
                          <a:spcPts val="0"/>
                        </a:spcBef>
                        <a:spcAft>
                          <a:spcPts val="0"/>
                        </a:spcAft>
                      </a:pPr>
                      <a:r>
                        <a:rPr lang="en-US" sz="1400" kern="0">
                          <a:effectLst/>
                          <a:latin typeface="+mn-lt"/>
                          <a:ea typeface="Aptos" panose="020B0004020202020204" pitchFamily="34" charset="0"/>
                          <a:cs typeface="Arial" panose="020B0604020202020204" pitchFamily="34" charset="0"/>
                        </a:rPr>
                        <a:t>Ci3T Trainers and Coaches Call</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Apr. 16, 2025 (Wed)</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4:00 – 5:00 p.m.</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9137748"/>
                  </a:ext>
                </a:extLst>
              </a:tr>
              <a:tr h="299777">
                <a:tc>
                  <a:txBody>
                    <a:bodyPr/>
                    <a:lstStyle/>
                    <a:p>
                      <a:pPr marL="0" marR="0">
                        <a:lnSpc>
                          <a:spcPct val="115000"/>
                        </a:lnSpc>
                        <a:spcBef>
                          <a:spcPts val="0"/>
                        </a:spcBef>
                        <a:spcAft>
                          <a:spcPts val="0"/>
                        </a:spcAft>
                      </a:pPr>
                      <a:r>
                        <a:rPr lang="en-US" sz="1400" kern="0">
                          <a:effectLst/>
                          <a:latin typeface="+mn-lt"/>
                          <a:ea typeface="Aptos" panose="020B0004020202020204" pitchFamily="34" charset="0"/>
                          <a:cs typeface="Arial" panose="020B0604020202020204" pitchFamily="34" charset="0"/>
                        </a:rPr>
                        <a:t>Ci3T Trainers and Coaches Call</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May 14, 2025 (Wed)</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7000"/>
                        </a:lnSpc>
                        <a:spcBef>
                          <a:spcPts val="0"/>
                        </a:spcBef>
                        <a:spcAft>
                          <a:spcPts val="0"/>
                        </a:spcAft>
                      </a:pPr>
                      <a:r>
                        <a:rPr lang="en-US" sz="1400" kern="0">
                          <a:effectLst/>
                          <a:latin typeface="+mn-lt"/>
                          <a:ea typeface="Aptos" panose="020B0004020202020204" pitchFamily="34" charset="0"/>
                          <a:cs typeface="Arial" panose="020B0604020202020204" pitchFamily="34" charset="0"/>
                        </a:rPr>
                        <a:t>4:00 – 5:00 p.m.</a:t>
                      </a:r>
                      <a:endParaRPr lang="en-US" sz="1400" kern="100">
                        <a:effectLst/>
                        <a:latin typeface="+mn-lt"/>
                        <a:ea typeface="Aptos" panose="020B000402020202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91110987"/>
                  </a:ext>
                </a:extLst>
              </a:tr>
            </a:tbl>
          </a:graphicData>
        </a:graphic>
      </p:graphicFrame>
    </p:spTree>
    <p:extLst>
      <p:ext uri="{BB962C8B-B14F-4D97-AF65-F5344CB8AC3E}">
        <p14:creationId xmlns:p14="http://schemas.microsoft.com/office/powerpoint/2010/main" val="17554874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01855-4DEA-8E33-2CDD-9BB825975806}"/>
              </a:ext>
            </a:extLst>
          </p:cNvPr>
          <p:cNvSpPr>
            <a:spLocks noGrp="1"/>
          </p:cNvSpPr>
          <p:nvPr>
            <p:ph type="title"/>
          </p:nvPr>
        </p:nvSpPr>
        <p:spPr/>
        <p:txBody>
          <a:bodyPr/>
          <a:lstStyle/>
          <a:p>
            <a:r>
              <a:rPr lang="en-US"/>
              <a:t>Responding to Spring Data</a:t>
            </a:r>
          </a:p>
        </p:txBody>
      </p:sp>
      <p:sp>
        <p:nvSpPr>
          <p:cNvPr id="3" name="Content Placeholder 2">
            <a:extLst>
              <a:ext uri="{FF2B5EF4-FFF2-40B4-BE49-F238E27FC236}">
                <a16:creationId xmlns:a16="http://schemas.microsoft.com/office/drawing/2014/main" id="{138B72AB-FA2F-8DF6-4495-92F29C577E02}"/>
              </a:ext>
            </a:extLst>
          </p:cNvPr>
          <p:cNvSpPr>
            <a:spLocks noGrp="1"/>
          </p:cNvSpPr>
          <p:nvPr>
            <p:ph idx="1"/>
          </p:nvPr>
        </p:nvSpPr>
        <p:spPr/>
        <p:txBody>
          <a:bodyPr>
            <a:normAutofit/>
          </a:bodyPr>
          <a:lstStyle/>
          <a:p>
            <a:pPr marL="0" indent="0">
              <a:buNone/>
            </a:pPr>
            <a:r>
              <a:rPr lang="en-US" sz="2800"/>
              <a:t>What professional learning is necessary to respond to screening, treatment integrity, and social validity d</a:t>
            </a:r>
            <a:r>
              <a:rPr lang="en-US"/>
              <a:t>ata</a:t>
            </a:r>
            <a:r>
              <a:rPr lang="en-US" sz="2800"/>
              <a:t>?</a:t>
            </a:r>
          </a:p>
          <a:p>
            <a:endParaRPr lang="en-US"/>
          </a:p>
        </p:txBody>
      </p:sp>
      <p:pic>
        <p:nvPicPr>
          <p:cNvPr id="18" name="Picture 17" descr="A picture containing text, measuring stick&#10;&#10;Description automatically generated">
            <a:extLst>
              <a:ext uri="{FF2B5EF4-FFF2-40B4-BE49-F238E27FC236}">
                <a16:creationId xmlns:a16="http://schemas.microsoft.com/office/drawing/2014/main" id="{420277C8-9919-BE60-53F1-04EA951C30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45118" y="2613540"/>
            <a:ext cx="1571049" cy="2032943"/>
          </a:xfrm>
          <a:prstGeom prst="rect">
            <a:avLst/>
          </a:prstGeom>
          <a:ln>
            <a:solidFill>
              <a:schemeClr val="tx1"/>
            </a:solidFill>
          </a:ln>
        </p:spPr>
      </p:pic>
      <p:pic>
        <p:nvPicPr>
          <p:cNvPr id="19" name="Picture 18">
            <a:extLst>
              <a:ext uri="{FF2B5EF4-FFF2-40B4-BE49-F238E27FC236}">
                <a16:creationId xmlns:a16="http://schemas.microsoft.com/office/drawing/2014/main" id="{D81E722B-7191-F5AA-F671-6C4474E7ACC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059352" y="3749808"/>
            <a:ext cx="1757741" cy="2274714"/>
          </a:xfrm>
          <a:prstGeom prst="rect">
            <a:avLst/>
          </a:prstGeom>
          <a:ln>
            <a:solidFill>
              <a:schemeClr val="tx1"/>
            </a:solidFill>
          </a:ln>
        </p:spPr>
      </p:pic>
      <p:pic>
        <p:nvPicPr>
          <p:cNvPr id="20" name="Picture 19">
            <a:extLst>
              <a:ext uri="{FF2B5EF4-FFF2-40B4-BE49-F238E27FC236}">
                <a16:creationId xmlns:a16="http://schemas.microsoft.com/office/drawing/2014/main" id="{A6EB054D-C356-88C6-418E-5624276496D4}"/>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0398755" y="4676339"/>
            <a:ext cx="1539138" cy="1991828"/>
          </a:xfrm>
          <a:prstGeom prst="rect">
            <a:avLst/>
          </a:prstGeom>
          <a:ln>
            <a:solidFill>
              <a:schemeClr val="tx1"/>
            </a:solidFill>
          </a:ln>
        </p:spPr>
      </p:pic>
      <p:pic>
        <p:nvPicPr>
          <p:cNvPr id="21" name="Picture 20" descr="Graphical user interface, application&#10;&#10;Description automatically generated">
            <a:extLst>
              <a:ext uri="{FF2B5EF4-FFF2-40B4-BE49-F238E27FC236}">
                <a16:creationId xmlns:a16="http://schemas.microsoft.com/office/drawing/2014/main" id="{C7762662-236B-CA0D-5961-7BA3FF3EA89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4107" y="3058783"/>
            <a:ext cx="4400829" cy="1828382"/>
          </a:xfrm>
          <a:prstGeom prst="rect">
            <a:avLst/>
          </a:prstGeom>
          <a:ln>
            <a:solidFill>
              <a:schemeClr val="tx1"/>
            </a:solidFill>
          </a:ln>
        </p:spPr>
      </p:pic>
      <p:pic>
        <p:nvPicPr>
          <p:cNvPr id="28" name="Picture 27">
            <a:extLst>
              <a:ext uri="{FF2B5EF4-FFF2-40B4-BE49-F238E27FC236}">
                <a16:creationId xmlns:a16="http://schemas.microsoft.com/office/drawing/2014/main" id="{7462D70B-BB07-FADE-3B89-A8387D4CF0D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69432" y="4749057"/>
            <a:ext cx="3111589" cy="1737087"/>
          </a:xfrm>
          <a:prstGeom prst="rect">
            <a:avLst/>
          </a:prstGeom>
          <a:ln>
            <a:solidFill>
              <a:schemeClr val="tx1"/>
            </a:solidFill>
          </a:ln>
        </p:spPr>
      </p:pic>
      <p:pic>
        <p:nvPicPr>
          <p:cNvPr id="30" name="Picture 29">
            <a:extLst>
              <a:ext uri="{FF2B5EF4-FFF2-40B4-BE49-F238E27FC236}">
                <a16:creationId xmlns:a16="http://schemas.microsoft.com/office/drawing/2014/main" id="{520C46F4-B654-F3EE-8BB0-4985C0506DA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69432" y="2827515"/>
            <a:ext cx="3083841" cy="1737086"/>
          </a:xfrm>
          <a:prstGeom prst="rect">
            <a:avLst/>
          </a:prstGeom>
          <a:ln>
            <a:solidFill>
              <a:schemeClr val="tx1"/>
            </a:solidFill>
          </a:ln>
        </p:spPr>
      </p:pic>
      <p:pic>
        <p:nvPicPr>
          <p:cNvPr id="31" name="Picture 30" descr="Graphical user interface, application, Word&#10;&#10;Description automatically generated">
            <a:extLst>
              <a:ext uri="{FF2B5EF4-FFF2-40B4-BE49-F238E27FC236}">
                <a16:creationId xmlns:a16="http://schemas.microsoft.com/office/drawing/2014/main" id="{C9A53E56-9652-CD3F-46F8-64A30F77365C}"/>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30405" y="4275619"/>
            <a:ext cx="4296144" cy="1767498"/>
          </a:xfrm>
          <a:prstGeom prst="rect">
            <a:avLst/>
          </a:prstGeom>
          <a:ln>
            <a:solidFill>
              <a:schemeClr val="tx1"/>
            </a:solidFill>
          </a:ln>
        </p:spPr>
      </p:pic>
    </p:spTree>
    <p:extLst>
      <p:ext uri="{BB962C8B-B14F-4D97-AF65-F5344CB8AC3E}">
        <p14:creationId xmlns:p14="http://schemas.microsoft.com/office/powerpoint/2010/main" val="29511836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C2B76-5A47-883B-7820-48D34ACF4D91}"/>
              </a:ext>
            </a:extLst>
          </p:cNvPr>
          <p:cNvSpPr>
            <a:spLocks noGrp="1"/>
          </p:cNvSpPr>
          <p:nvPr>
            <p:ph type="title"/>
          </p:nvPr>
        </p:nvSpPr>
        <p:spPr/>
        <p:txBody>
          <a:bodyPr/>
          <a:lstStyle/>
          <a:p>
            <a:r>
              <a:rPr lang="en-US"/>
              <a:t>Stand Alone Professional Learning</a:t>
            </a:r>
          </a:p>
        </p:txBody>
      </p:sp>
      <p:pic>
        <p:nvPicPr>
          <p:cNvPr id="7" name="Picture 6" descr="A picture containing text, measuring stick&#10;&#10;Description automatically generated">
            <a:extLst>
              <a:ext uri="{FF2B5EF4-FFF2-40B4-BE49-F238E27FC236}">
                <a16:creationId xmlns:a16="http://schemas.microsoft.com/office/drawing/2014/main" id="{3FCE3C1C-7579-1457-023F-1FE3D2E371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3405" y="2112793"/>
            <a:ext cx="2803782" cy="3628105"/>
          </a:xfrm>
          <a:prstGeom prst="rect">
            <a:avLst/>
          </a:prstGeom>
          <a:ln>
            <a:solidFill>
              <a:schemeClr val="tx1"/>
            </a:solidFill>
          </a:ln>
        </p:spPr>
      </p:pic>
      <p:grpSp>
        <p:nvGrpSpPr>
          <p:cNvPr id="27" name="Group 26">
            <a:extLst>
              <a:ext uri="{FF2B5EF4-FFF2-40B4-BE49-F238E27FC236}">
                <a16:creationId xmlns:a16="http://schemas.microsoft.com/office/drawing/2014/main" id="{F62FADC4-140B-BC12-E79B-47535D3851EF}"/>
              </a:ext>
            </a:extLst>
          </p:cNvPr>
          <p:cNvGrpSpPr/>
          <p:nvPr/>
        </p:nvGrpSpPr>
        <p:grpSpPr>
          <a:xfrm>
            <a:off x="3922302" y="2445368"/>
            <a:ext cx="7825302" cy="2697081"/>
            <a:chOff x="3922302" y="2445368"/>
            <a:chExt cx="7825302" cy="2697081"/>
          </a:xfrm>
        </p:grpSpPr>
        <p:pic>
          <p:nvPicPr>
            <p:cNvPr id="11" name="Picture 10">
              <a:extLst>
                <a:ext uri="{FF2B5EF4-FFF2-40B4-BE49-F238E27FC236}">
                  <a16:creationId xmlns:a16="http://schemas.microsoft.com/office/drawing/2014/main" id="{1EFC71E4-2B4A-D741-5642-B936778F080D}"/>
                </a:ext>
              </a:extLst>
            </p:cNvPr>
            <p:cNvPicPr>
              <a:picLocks noChangeAspect="1"/>
            </p:cNvPicPr>
            <p:nvPr/>
          </p:nvPicPr>
          <p:blipFill>
            <a:blip r:embed="rId4"/>
            <a:stretch>
              <a:fillRect/>
            </a:stretch>
          </p:blipFill>
          <p:spPr>
            <a:xfrm>
              <a:off x="4116138" y="2445368"/>
              <a:ext cx="7437631" cy="2669414"/>
            </a:xfrm>
            <a:prstGeom prst="rect">
              <a:avLst/>
            </a:prstGeom>
            <a:ln>
              <a:solidFill>
                <a:schemeClr val="tx1"/>
              </a:solidFill>
            </a:ln>
          </p:spPr>
        </p:pic>
        <p:sp>
          <p:nvSpPr>
            <p:cNvPr id="12" name="Rectangle: Rounded Corners 11">
              <a:extLst>
                <a:ext uri="{FF2B5EF4-FFF2-40B4-BE49-F238E27FC236}">
                  <a16:creationId xmlns:a16="http://schemas.microsoft.com/office/drawing/2014/main" id="{A05658AA-D0E8-FB6B-2534-64F0FFB393BB}"/>
                </a:ext>
              </a:extLst>
            </p:cNvPr>
            <p:cNvSpPr/>
            <p:nvPr/>
          </p:nvSpPr>
          <p:spPr>
            <a:xfrm>
              <a:off x="3922302" y="4456614"/>
              <a:ext cx="7825302" cy="685835"/>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A person giving a thumbs up&#10;&#10;Description automatically generated">
            <a:extLst>
              <a:ext uri="{FF2B5EF4-FFF2-40B4-BE49-F238E27FC236}">
                <a16:creationId xmlns:a16="http://schemas.microsoft.com/office/drawing/2014/main" id="{7CFF0CB4-0305-4D82-F06F-AC69257BB4F6}"/>
              </a:ext>
            </a:extLst>
          </p:cNvPr>
          <p:cNvPicPr>
            <a:picLocks noChangeAspect="1"/>
          </p:cNvPicPr>
          <p:nvPr/>
        </p:nvPicPr>
        <p:blipFill>
          <a:blip r:embed="rId5"/>
          <a:stretch>
            <a:fillRect/>
          </a:stretch>
        </p:blipFill>
        <p:spPr>
          <a:xfrm>
            <a:off x="632585" y="1438173"/>
            <a:ext cx="3185499" cy="4977343"/>
          </a:xfrm>
          <a:prstGeom prst="rect">
            <a:avLst/>
          </a:prstGeom>
        </p:spPr>
      </p:pic>
      <p:pic>
        <p:nvPicPr>
          <p:cNvPr id="10" name="Picture 9">
            <a:extLst>
              <a:ext uri="{FF2B5EF4-FFF2-40B4-BE49-F238E27FC236}">
                <a16:creationId xmlns:a16="http://schemas.microsoft.com/office/drawing/2014/main" id="{681E5B69-B297-4823-D9BD-7770DB75411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24052" y="1438173"/>
            <a:ext cx="7927770" cy="4380082"/>
          </a:xfrm>
          <a:prstGeom prst="rect">
            <a:avLst/>
          </a:prstGeom>
          <a:ln>
            <a:solidFill>
              <a:schemeClr val="tx1"/>
            </a:solidFill>
          </a:ln>
        </p:spPr>
      </p:pic>
      <p:pic>
        <p:nvPicPr>
          <p:cNvPr id="5" name="Picture 4">
            <a:extLst>
              <a:ext uri="{FF2B5EF4-FFF2-40B4-BE49-F238E27FC236}">
                <a16:creationId xmlns:a16="http://schemas.microsoft.com/office/drawing/2014/main" id="{4C7F24DB-D9C8-EE10-D5C8-7F4D8FAC75A0}"/>
              </a:ext>
            </a:extLst>
          </p:cNvPr>
          <p:cNvPicPr>
            <a:picLocks noChangeAspect="1"/>
          </p:cNvPicPr>
          <p:nvPr/>
        </p:nvPicPr>
        <p:blipFill>
          <a:blip r:embed="rId7"/>
          <a:stretch>
            <a:fillRect/>
          </a:stretch>
        </p:blipFill>
        <p:spPr>
          <a:xfrm>
            <a:off x="4328283" y="1947665"/>
            <a:ext cx="7568348" cy="4265089"/>
          </a:xfrm>
          <a:prstGeom prst="rect">
            <a:avLst/>
          </a:prstGeom>
          <a:ln>
            <a:solidFill>
              <a:schemeClr val="tx1"/>
            </a:solidFill>
          </a:ln>
        </p:spPr>
      </p:pic>
      <p:pic>
        <p:nvPicPr>
          <p:cNvPr id="14" name="Picture 13" descr="A screenshot of a computer&#10;&#10;Description automatically generated">
            <a:extLst>
              <a:ext uri="{FF2B5EF4-FFF2-40B4-BE49-F238E27FC236}">
                <a16:creationId xmlns:a16="http://schemas.microsoft.com/office/drawing/2014/main" id="{72B93949-2792-9349-BEE1-05FA7C032A4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38224" y="1399788"/>
            <a:ext cx="4086995" cy="5289052"/>
          </a:xfrm>
          <a:prstGeom prst="rect">
            <a:avLst/>
          </a:prstGeom>
          <a:ln>
            <a:solidFill>
              <a:schemeClr val="tx1"/>
            </a:solidFill>
          </a:ln>
        </p:spPr>
      </p:pic>
      <p:pic>
        <p:nvPicPr>
          <p:cNvPr id="8" name="Picture 7" descr="A white sheet of paper with black text&#10;&#10;Description automatically generated">
            <a:extLst>
              <a:ext uri="{FF2B5EF4-FFF2-40B4-BE49-F238E27FC236}">
                <a16:creationId xmlns:a16="http://schemas.microsoft.com/office/drawing/2014/main" id="{6DEC5A7F-9C9E-AE22-F71C-4B955C70F3D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318915" y="1541329"/>
            <a:ext cx="4086994" cy="5289052"/>
          </a:xfrm>
          <a:prstGeom prst="rect">
            <a:avLst/>
          </a:prstGeom>
          <a:ln>
            <a:solidFill>
              <a:schemeClr val="tx1"/>
            </a:solidFill>
          </a:ln>
        </p:spPr>
      </p:pic>
    </p:spTree>
    <p:extLst>
      <p:ext uri="{BB962C8B-B14F-4D97-AF65-F5344CB8AC3E}">
        <p14:creationId xmlns:p14="http://schemas.microsoft.com/office/powerpoint/2010/main" val="2647061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27"/>
                                        </p:tgtEl>
                                      </p:cBhvr>
                                    </p:animEffect>
                                    <p:set>
                                      <p:cBhvr>
                                        <p:cTn id="10" dur="1" fill="hold">
                                          <p:stCondLst>
                                            <p:cond delay="499"/>
                                          </p:stCondLst>
                                        </p:cTn>
                                        <p:tgtEl>
                                          <p:spTgt spid="2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C2B76-5A47-883B-7820-48D34ACF4D91}"/>
              </a:ext>
            </a:extLst>
          </p:cNvPr>
          <p:cNvSpPr>
            <a:spLocks noGrp="1"/>
          </p:cNvSpPr>
          <p:nvPr>
            <p:ph type="title"/>
          </p:nvPr>
        </p:nvSpPr>
        <p:spPr/>
        <p:txBody>
          <a:bodyPr/>
          <a:lstStyle/>
          <a:p>
            <a:r>
              <a:rPr lang="en-US"/>
              <a:t>Professional Learning Series – Book Club</a:t>
            </a:r>
          </a:p>
        </p:txBody>
      </p:sp>
      <p:pic>
        <p:nvPicPr>
          <p:cNvPr id="9" name="Picture 8">
            <a:extLst>
              <a:ext uri="{FF2B5EF4-FFF2-40B4-BE49-F238E27FC236}">
                <a16:creationId xmlns:a16="http://schemas.microsoft.com/office/drawing/2014/main" id="{ADCAB8C7-2578-80E1-65B2-9406E70F18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65295" y="2220285"/>
            <a:ext cx="5458576" cy="3791514"/>
          </a:xfrm>
          <a:prstGeom prst="rect">
            <a:avLst/>
          </a:prstGeom>
          <a:ln>
            <a:solidFill>
              <a:schemeClr val="tx1"/>
            </a:solidFill>
          </a:ln>
        </p:spPr>
      </p:pic>
      <p:pic>
        <p:nvPicPr>
          <p:cNvPr id="10" name="Picture 9" descr="A picture containing text, measuring stick&#10;&#10;Description automatically generated">
            <a:extLst>
              <a:ext uri="{FF2B5EF4-FFF2-40B4-BE49-F238E27FC236}">
                <a16:creationId xmlns:a16="http://schemas.microsoft.com/office/drawing/2014/main" id="{2D99119D-CBD1-C102-0C28-8846DA8919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5530" y="2034998"/>
            <a:ext cx="3216442" cy="4162088"/>
          </a:xfrm>
          <a:prstGeom prst="rect">
            <a:avLst/>
          </a:prstGeom>
          <a:ln>
            <a:solidFill>
              <a:schemeClr val="tx1"/>
            </a:solidFill>
          </a:ln>
        </p:spPr>
      </p:pic>
      <p:sp>
        <p:nvSpPr>
          <p:cNvPr id="11" name="Rectangle: Rounded Corners 10">
            <a:extLst>
              <a:ext uri="{FF2B5EF4-FFF2-40B4-BE49-F238E27FC236}">
                <a16:creationId xmlns:a16="http://schemas.microsoft.com/office/drawing/2014/main" id="{E5DA6215-18B1-4BBC-C7B6-21107DA025E4}"/>
              </a:ext>
            </a:extLst>
          </p:cNvPr>
          <p:cNvSpPr/>
          <p:nvPr/>
        </p:nvSpPr>
        <p:spPr>
          <a:xfrm>
            <a:off x="4760586" y="5704259"/>
            <a:ext cx="6091899" cy="405265"/>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47465EEC-D078-0B10-29D1-94B7233163D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5423" y="2034998"/>
            <a:ext cx="1980541" cy="28332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B559358-99DD-DEBF-5A74-5363E4B9AF04}"/>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86596" y="2865472"/>
            <a:ext cx="2101531" cy="27728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F7FBDC5-5856-9C20-F973-65376063F9C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44101" y="1970762"/>
            <a:ext cx="2306292" cy="3106981"/>
          </a:xfrm>
          <a:prstGeom prst="rect">
            <a:avLst/>
          </a:prstGeom>
          <a:ln>
            <a:solidFill>
              <a:schemeClr val="tx1"/>
            </a:solidFill>
          </a:ln>
        </p:spPr>
      </p:pic>
      <p:pic>
        <p:nvPicPr>
          <p:cNvPr id="8" name="Picture 7">
            <a:extLst>
              <a:ext uri="{FF2B5EF4-FFF2-40B4-BE49-F238E27FC236}">
                <a16:creationId xmlns:a16="http://schemas.microsoft.com/office/drawing/2014/main" id="{6C9382A5-8DB5-D77C-BB58-83E32451C60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10531" y="2543124"/>
            <a:ext cx="2207731" cy="2958286"/>
          </a:xfrm>
          <a:prstGeom prst="rect">
            <a:avLst/>
          </a:prstGeom>
          <a:ln>
            <a:solidFill>
              <a:schemeClr val="tx1"/>
            </a:solidFill>
          </a:ln>
        </p:spPr>
      </p:pic>
      <p:pic>
        <p:nvPicPr>
          <p:cNvPr id="1030" name="Picture 6">
            <a:extLst>
              <a:ext uri="{FF2B5EF4-FFF2-40B4-BE49-F238E27FC236}">
                <a16:creationId xmlns:a16="http://schemas.microsoft.com/office/drawing/2014/main" id="{1A5F9D15-3BEC-01A8-3A6A-3083B611FC10}"/>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076329" y="3402545"/>
            <a:ext cx="2026348" cy="262533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37703A8-E06E-848D-F719-4FC4CF8F412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422971" y="2122560"/>
            <a:ext cx="4321566" cy="3140988"/>
          </a:xfrm>
          <a:prstGeom prst="rect">
            <a:avLst/>
          </a:prstGeom>
        </p:spPr>
      </p:pic>
    </p:spTree>
    <p:extLst>
      <p:ext uri="{BB962C8B-B14F-4D97-AF65-F5344CB8AC3E}">
        <p14:creationId xmlns:p14="http://schemas.microsoft.com/office/powerpoint/2010/main" val="291959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 calcmode="lin" valueType="num">
                                      <p:cBhvr additive="base">
                                        <p:cTn id="22" dur="500" fill="hold"/>
                                        <p:tgtEl>
                                          <p:spTgt spid="1028"/>
                                        </p:tgtEl>
                                        <p:attrNameLst>
                                          <p:attrName>ppt_x</p:attrName>
                                        </p:attrNameLst>
                                      </p:cBhvr>
                                      <p:tavLst>
                                        <p:tav tm="0">
                                          <p:val>
                                            <p:strVal val="#ppt_x"/>
                                          </p:val>
                                        </p:tav>
                                        <p:tav tm="100000">
                                          <p:val>
                                            <p:strVal val="#ppt_x"/>
                                          </p:val>
                                        </p:tav>
                                      </p:tavLst>
                                    </p:anim>
                                    <p:anim calcmode="lin" valueType="num">
                                      <p:cBhvr additive="base">
                                        <p:cTn id="23"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030"/>
                                        </p:tgtEl>
                                        <p:attrNameLst>
                                          <p:attrName>style.visibility</p:attrName>
                                        </p:attrNameLst>
                                      </p:cBhvr>
                                      <p:to>
                                        <p:strVal val="visible"/>
                                      </p:to>
                                    </p:set>
                                    <p:anim calcmode="lin" valueType="num">
                                      <p:cBhvr additive="base">
                                        <p:cTn id="28" dur="500" fill="hold"/>
                                        <p:tgtEl>
                                          <p:spTgt spid="1030"/>
                                        </p:tgtEl>
                                        <p:attrNameLst>
                                          <p:attrName>ppt_x</p:attrName>
                                        </p:attrNameLst>
                                      </p:cBhvr>
                                      <p:tavLst>
                                        <p:tav tm="0">
                                          <p:val>
                                            <p:strVal val="#ppt_x"/>
                                          </p:val>
                                        </p:tav>
                                        <p:tav tm="100000">
                                          <p:val>
                                            <p:strVal val="#ppt_x"/>
                                          </p:val>
                                        </p:tav>
                                      </p:tavLst>
                                    </p:anim>
                                    <p:anim calcmode="lin" valueType="num">
                                      <p:cBhvr additive="base">
                                        <p:cTn id="29" dur="500" fill="hold"/>
                                        <p:tgtEl>
                                          <p:spTgt spid="1030"/>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additive="base">
                                        <p:cTn id="32" dur="500" fill="hold"/>
                                        <p:tgtEl>
                                          <p:spTgt spid="6"/>
                                        </p:tgtEl>
                                        <p:attrNameLst>
                                          <p:attrName>ppt_x</p:attrName>
                                        </p:attrNameLst>
                                      </p:cBhvr>
                                      <p:tavLst>
                                        <p:tav tm="0">
                                          <p:val>
                                            <p:strVal val="#ppt_x"/>
                                          </p:val>
                                        </p:tav>
                                        <p:tav tm="100000">
                                          <p:val>
                                            <p:strVal val="#ppt_x"/>
                                          </p:val>
                                        </p:tav>
                                      </p:tavLst>
                                    </p:anim>
                                    <p:anim calcmode="lin" valueType="num">
                                      <p:cBhvr additive="base">
                                        <p:cTn id="33" dur="500" fill="hold"/>
                                        <p:tgtEl>
                                          <p:spTgt spid="6"/>
                                        </p:tgtEl>
                                        <p:attrNameLst>
                                          <p:attrName>ppt_y</p:attrName>
                                        </p:attrNameLst>
                                      </p:cBhvr>
                                      <p:tavLst>
                                        <p:tav tm="0">
                                          <p:val>
                                            <p:strVal val="1+#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additive="base">
                                        <p:cTn id="42" dur="500" fill="hold"/>
                                        <p:tgtEl>
                                          <p:spTgt spid="4"/>
                                        </p:tgtEl>
                                        <p:attrNameLst>
                                          <p:attrName>ppt_x</p:attrName>
                                        </p:attrNameLst>
                                      </p:cBhvr>
                                      <p:tavLst>
                                        <p:tav tm="0">
                                          <p:val>
                                            <p:strVal val="#ppt_x"/>
                                          </p:val>
                                        </p:tav>
                                        <p:tav tm="100000">
                                          <p:val>
                                            <p:strVal val="#ppt_x"/>
                                          </p:val>
                                        </p:tav>
                                      </p:tavLst>
                                    </p:anim>
                                    <p:anim calcmode="lin" valueType="num">
                                      <p:cBhvr additive="base">
                                        <p:cTn id="4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measuring stick&#10;&#10;Description automatically generated">
            <a:extLst>
              <a:ext uri="{FF2B5EF4-FFF2-40B4-BE49-F238E27FC236}">
                <a16:creationId xmlns:a16="http://schemas.microsoft.com/office/drawing/2014/main" id="{5700A9DA-9CA4-F898-0837-6941ACF52D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07245" y="1877297"/>
            <a:ext cx="3216442" cy="4162088"/>
          </a:xfrm>
          <a:prstGeom prst="rect">
            <a:avLst/>
          </a:prstGeom>
          <a:ln>
            <a:solidFill>
              <a:schemeClr val="tx1"/>
            </a:solidFill>
          </a:ln>
        </p:spPr>
      </p:pic>
      <p:pic>
        <p:nvPicPr>
          <p:cNvPr id="10" name="Picture 9">
            <a:extLst>
              <a:ext uri="{FF2B5EF4-FFF2-40B4-BE49-F238E27FC236}">
                <a16:creationId xmlns:a16="http://schemas.microsoft.com/office/drawing/2014/main" id="{3EDC426F-FB16-5C54-E5B8-E1913C2AFFD8}"/>
              </a:ext>
            </a:extLst>
          </p:cNvPr>
          <p:cNvPicPr>
            <a:picLocks noChangeAspect="1"/>
          </p:cNvPicPr>
          <p:nvPr/>
        </p:nvPicPr>
        <p:blipFill>
          <a:blip r:embed="rId4"/>
          <a:stretch>
            <a:fillRect/>
          </a:stretch>
        </p:blipFill>
        <p:spPr>
          <a:xfrm>
            <a:off x="4652301" y="2440613"/>
            <a:ext cx="6827921" cy="3035456"/>
          </a:xfrm>
          <a:prstGeom prst="rect">
            <a:avLst/>
          </a:prstGeom>
          <a:ln>
            <a:solidFill>
              <a:schemeClr val="tx1"/>
            </a:solidFill>
          </a:ln>
        </p:spPr>
      </p:pic>
      <p:sp>
        <p:nvSpPr>
          <p:cNvPr id="6" name="Rectangle: Rounded Corners 5">
            <a:extLst>
              <a:ext uri="{FF2B5EF4-FFF2-40B4-BE49-F238E27FC236}">
                <a16:creationId xmlns:a16="http://schemas.microsoft.com/office/drawing/2014/main" id="{76DDDA46-5AA4-F39A-C857-DD717470F45F}"/>
              </a:ext>
            </a:extLst>
          </p:cNvPr>
          <p:cNvSpPr/>
          <p:nvPr/>
        </p:nvSpPr>
        <p:spPr>
          <a:xfrm>
            <a:off x="4652300" y="5070804"/>
            <a:ext cx="6958173" cy="405265"/>
          </a:xfrm>
          <a:prstGeom prst="roundRect">
            <a:avLst/>
          </a:prstGeom>
          <a:solidFill>
            <a:srgbClr val="FFF1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0C2B76-5A47-883B-7820-48D34ACF4D91}"/>
              </a:ext>
            </a:extLst>
          </p:cNvPr>
          <p:cNvSpPr>
            <a:spLocks noGrp="1"/>
          </p:cNvSpPr>
          <p:nvPr>
            <p:ph type="title"/>
          </p:nvPr>
        </p:nvSpPr>
        <p:spPr/>
        <p:txBody>
          <a:bodyPr/>
          <a:lstStyle/>
          <a:p>
            <a:r>
              <a:rPr lang="en-US"/>
              <a:t>Standing Agenda Item</a:t>
            </a:r>
          </a:p>
        </p:txBody>
      </p:sp>
      <p:grpSp>
        <p:nvGrpSpPr>
          <p:cNvPr id="18" name="Group 17">
            <a:extLst>
              <a:ext uri="{FF2B5EF4-FFF2-40B4-BE49-F238E27FC236}">
                <a16:creationId xmlns:a16="http://schemas.microsoft.com/office/drawing/2014/main" id="{2B771762-A8F0-0244-FC49-6FD6241D5374}"/>
              </a:ext>
            </a:extLst>
          </p:cNvPr>
          <p:cNvGrpSpPr/>
          <p:nvPr/>
        </p:nvGrpSpPr>
        <p:grpSpPr>
          <a:xfrm>
            <a:off x="2032000" y="1264527"/>
            <a:ext cx="8128000" cy="5418667"/>
            <a:chOff x="2032000" y="1264527"/>
            <a:chExt cx="8128000" cy="5418667"/>
          </a:xfrm>
        </p:grpSpPr>
        <p:graphicFrame>
          <p:nvGraphicFramePr>
            <p:cNvPr id="17" name="Diagram 16">
              <a:extLst>
                <a:ext uri="{FF2B5EF4-FFF2-40B4-BE49-F238E27FC236}">
                  <a16:creationId xmlns:a16="http://schemas.microsoft.com/office/drawing/2014/main" id="{5D1607B2-FE64-F756-3D68-CBFBBEF5CA8D}"/>
                </a:ext>
              </a:extLst>
            </p:cNvPr>
            <p:cNvGraphicFramePr/>
            <p:nvPr>
              <p:extLst>
                <p:ext uri="{D42A27DB-BD31-4B8C-83A1-F6EECF244321}">
                  <p14:modId xmlns:p14="http://schemas.microsoft.com/office/powerpoint/2010/main" val="42345577"/>
                </p:ext>
              </p:extLst>
            </p:nvPr>
          </p:nvGraphicFramePr>
          <p:xfrm>
            <a:off x="2032000" y="1264527"/>
            <a:ext cx="8128000" cy="54186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Graphic 11" descr="Presentation with bar chart outline">
              <a:extLst>
                <a:ext uri="{FF2B5EF4-FFF2-40B4-BE49-F238E27FC236}">
                  <a16:creationId xmlns:a16="http://schemas.microsoft.com/office/drawing/2014/main" id="{809FFFB1-1CA9-79EF-1F91-C165B103958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324280" y="5212067"/>
              <a:ext cx="914400" cy="914400"/>
            </a:xfrm>
            <a:prstGeom prst="rect">
              <a:avLst/>
            </a:prstGeom>
          </p:spPr>
        </p:pic>
        <p:pic>
          <p:nvPicPr>
            <p:cNvPr id="14" name="Graphic 13" descr="Clock outline">
              <a:extLst>
                <a:ext uri="{FF2B5EF4-FFF2-40B4-BE49-F238E27FC236}">
                  <a16:creationId xmlns:a16="http://schemas.microsoft.com/office/drawing/2014/main" id="{B8237AF6-3B19-A372-C1AF-9399188E719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334885" y="1900983"/>
              <a:ext cx="914400" cy="914400"/>
            </a:xfrm>
            <a:prstGeom prst="rect">
              <a:avLst/>
            </a:prstGeom>
          </p:spPr>
        </p:pic>
        <p:pic>
          <p:nvPicPr>
            <p:cNvPr id="16" name="Graphic 15" descr="Megaphone outline">
              <a:extLst>
                <a:ext uri="{FF2B5EF4-FFF2-40B4-BE49-F238E27FC236}">
                  <a16:creationId xmlns:a16="http://schemas.microsoft.com/office/drawing/2014/main" id="{55D46AA1-43FD-513E-36F6-8DCB4E38632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2683801" y="3501141"/>
              <a:ext cx="914400" cy="914400"/>
            </a:xfrm>
            <a:prstGeom prst="rect">
              <a:avLst/>
            </a:prstGeom>
          </p:spPr>
        </p:pic>
      </p:grpSp>
    </p:spTree>
    <p:extLst>
      <p:ext uri="{BB962C8B-B14F-4D97-AF65-F5344CB8AC3E}">
        <p14:creationId xmlns:p14="http://schemas.microsoft.com/office/powerpoint/2010/main" val="18311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par>
                                <p:cTn id="14" presetID="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additive="base">
                                        <p:cTn id="16" dur="500" fill="hold"/>
                                        <p:tgtEl>
                                          <p:spTgt spid="18"/>
                                        </p:tgtEl>
                                        <p:attrNameLst>
                                          <p:attrName>ppt_x</p:attrName>
                                        </p:attrNameLst>
                                      </p:cBhvr>
                                      <p:tavLst>
                                        <p:tav tm="0">
                                          <p:val>
                                            <p:strVal val="#ppt_x"/>
                                          </p:val>
                                        </p:tav>
                                        <p:tav tm="100000">
                                          <p:val>
                                            <p:strVal val="#ppt_x"/>
                                          </p:val>
                                        </p:tav>
                                      </p:tavLst>
                                    </p:anim>
                                    <p:anim calcmode="lin" valueType="num">
                                      <p:cBhvr additive="base">
                                        <p:cTn id="1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1C7EC-4312-ADAC-FADF-0ED632125455}"/>
              </a:ext>
            </a:extLst>
          </p:cNvPr>
          <p:cNvSpPr>
            <a:spLocks noGrp="1"/>
          </p:cNvSpPr>
          <p:nvPr>
            <p:ph type="title"/>
          </p:nvPr>
        </p:nvSpPr>
        <p:spPr/>
        <p:txBody>
          <a:bodyPr/>
          <a:lstStyle/>
          <a:p>
            <a:r>
              <a:rPr lang="en-US"/>
              <a:t>Embed into Existing Communication</a:t>
            </a:r>
          </a:p>
        </p:txBody>
      </p:sp>
      <p:grpSp>
        <p:nvGrpSpPr>
          <p:cNvPr id="37" name="Group 36">
            <a:extLst>
              <a:ext uri="{FF2B5EF4-FFF2-40B4-BE49-F238E27FC236}">
                <a16:creationId xmlns:a16="http://schemas.microsoft.com/office/drawing/2014/main" id="{2A53198D-1F92-1F07-986F-D0F4AA99B84A}"/>
              </a:ext>
            </a:extLst>
          </p:cNvPr>
          <p:cNvGrpSpPr/>
          <p:nvPr/>
        </p:nvGrpSpPr>
        <p:grpSpPr>
          <a:xfrm>
            <a:off x="2512573" y="1469685"/>
            <a:ext cx="6972746" cy="5023190"/>
            <a:chOff x="2512573" y="1469685"/>
            <a:chExt cx="6972746" cy="5023190"/>
          </a:xfrm>
        </p:grpSpPr>
        <p:grpSp>
          <p:nvGrpSpPr>
            <p:cNvPr id="4" name="Group 3">
              <a:extLst>
                <a:ext uri="{FF2B5EF4-FFF2-40B4-BE49-F238E27FC236}">
                  <a16:creationId xmlns:a16="http://schemas.microsoft.com/office/drawing/2014/main" id="{E6432651-7431-FCE9-695F-71B58220F9F4}"/>
                </a:ext>
              </a:extLst>
            </p:cNvPr>
            <p:cNvGrpSpPr/>
            <p:nvPr/>
          </p:nvGrpSpPr>
          <p:grpSpPr>
            <a:xfrm>
              <a:off x="2512573" y="1469685"/>
              <a:ext cx="6972746" cy="5023190"/>
              <a:chOff x="2467371" y="1383452"/>
              <a:chExt cx="7354176" cy="5264645"/>
            </a:xfrm>
          </p:grpSpPr>
          <p:pic>
            <p:nvPicPr>
              <p:cNvPr id="5" name="Graphic 4" descr="Open laptop device">
                <a:extLst>
                  <a:ext uri="{FF2B5EF4-FFF2-40B4-BE49-F238E27FC236}">
                    <a16:creationId xmlns:a16="http://schemas.microsoft.com/office/drawing/2014/main" id="{F60D2896-E036-E28B-54CD-4E5B385BEC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67371" y="1383452"/>
                <a:ext cx="7354176" cy="5264645"/>
              </a:xfrm>
              <a:prstGeom prst="rect">
                <a:avLst/>
              </a:prstGeom>
            </p:spPr>
          </p:pic>
          <p:sp>
            <p:nvSpPr>
              <p:cNvPr id="6" name="TextBox 5">
                <a:extLst>
                  <a:ext uri="{FF2B5EF4-FFF2-40B4-BE49-F238E27FC236}">
                    <a16:creationId xmlns:a16="http://schemas.microsoft.com/office/drawing/2014/main" id="{EBAED808-C938-1A34-7789-BBEF84B4C1A7}"/>
                  </a:ext>
                </a:extLst>
              </p:cNvPr>
              <p:cNvSpPr txBox="1"/>
              <p:nvPr/>
            </p:nvSpPr>
            <p:spPr>
              <a:xfrm>
                <a:off x="3897015" y="2026561"/>
                <a:ext cx="4691972" cy="2967651"/>
              </a:xfrm>
              <a:prstGeom prst="rect">
                <a:avLst/>
              </a:prstGeom>
              <a:noFill/>
            </p:spPr>
            <p:txBody>
              <a:bodyPr wrap="square" rtlCol="0">
                <a:spAutoFit/>
              </a:bodyPr>
              <a:lstStyle/>
              <a:p>
                <a:r>
                  <a:rPr lang="en-US" sz="1600"/>
                  <a:t>Hi Lincoln Elementary!</a:t>
                </a:r>
              </a:p>
              <a:p>
                <a:endParaRPr lang="en-US" sz="900"/>
              </a:p>
              <a:p>
                <a:r>
                  <a:rPr lang="en-US" sz="1600"/>
                  <a:t>Happy Monday </a:t>
                </a:r>
                <a:r>
                  <a:rPr lang="en-US" sz="1600">
                    <a:sym typeface="Wingdings" panose="05000000000000000000" pitchFamily="2" charset="2"/>
                  </a:rPr>
                  <a:t> </a:t>
                </a:r>
              </a:p>
              <a:p>
                <a:endParaRPr lang="en-US" sz="900">
                  <a:sym typeface="Wingdings" panose="05000000000000000000" pitchFamily="2" charset="2"/>
                </a:endParaRPr>
              </a:p>
              <a:p>
                <a:r>
                  <a:rPr lang="en-US" sz="1600">
                    <a:sym typeface="Wingdings" panose="05000000000000000000" pitchFamily="2" charset="2"/>
                  </a:rPr>
                  <a:t>Our strategy of the month is active supervision! Check out this video (3 mins) to learn more! This week, in PLCs your team will select a setting (e.g., playground) to </a:t>
                </a:r>
              </a:p>
              <a:p>
                <a:r>
                  <a:rPr lang="en-US" sz="1600">
                    <a:sym typeface="Wingdings" panose="05000000000000000000" pitchFamily="2" charset="2"/>
                  </a:rPr>
                  <a:t>focus your active supervision</a:t>
                </a:r>
              </a:p>
              <a:p>
                <a:r>
                  <a:rPr lang="en-US" sz="1600">
                    <a:sym typeface="Wingdings" panose="05000000000000000000" pitchFamily="2" charset="2"/>
                  </a:rPr>
                  <a:t>efforts. Come with ideas!</a:t>
                </a:r>
              </a:p>
              <a:p>
                <a:endParaRPr lang="en-US" sz="1600">
                  <a:sym typeface="Wingdings" panose="05000000000000000000" pitchFamily="2" charset="2"/>
                </a:endParaRPr>
              </a:p>
              <a:p>
                <a:endParaRPr lang="en-US" sz="1600">
                  <a:sym typeface="Wingdings" panose="05000000000000000000" pitchFamily="2" charset="2"/>
                </a:endParaRPr>
              </a:p>
            </p:txBody>
          </p:sp>
        </p:grpSp>
        <p:pic>
          <p:nvPicPr>
            <p:cNvPr id="30" name="Picture 29">
              <a:extLst>
                <a:ext uri="{FF2B5EF4-FFF2-40B4-BE49-F238E27FC236}">
                  <a16:creationId xmlns:a16="http://schemas.microsoft.com/office/drawing/2014/main" id="{DA2600C4-0101-8BCF-1624-02906AAEC82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94953" y="3670635"/>
              <a:ext cx="1470700" cy="842293"/>
            </a:xfrm>
            <a:prstGeom prst="rect">
              <a:avLst/>
            </a:prstGeom>
          </p:spPr>
        </p:pic>
      </p:grpSp>
      <p:grpSp>
        <p:nvGrpSpPr>
          <p:cNvPr id="36" name="Group 35">
            <a:extLst>
              <a:ext uri="{FF2B5EF4-FFF2-40B4-BE49-F238E27FC236}">
                <a16:creationId xmlns:a16="http://schemas.microsoft.com/office/drawing/2014/main" id="{8E4B7042-CC8C-1789-40CF-D5815534A0B5}"/>
              </a:ext>
            </a:extLst>
          </p:cNvPr>
          <p:cNvGrpSpPr/>
          <p:nvPr/>
        </p:nvGrpSpPr>
        <p:grpSpPr>
          <a:xfrm>
            <a:off x="3868066" y="2083299"/>
            <a:ext cx="4448619" cy="2543056"/>
            <a:chOff x="-1150247" y="2002456"/>
            <a:chExt cx="4448619" cy="2543056"/>
          </a:xfrm>
        </p:grpSpPr>
        <p:sp>
          <p:nvSpPr>
            <p:cNvPr id="31" name="Rectangle 30">
              <a:extLst>
                <a:ext uri="{FF2B5EF4-FFF2-40B4-BE49-F238E27FC236}">
                  <a16:creationId xmlns:a16="http://schemas.microsoft.com/office/drawing/2014/main" id="{9E539CDB-583F-3C49-0BCB-884FDF8CC2C0}"/>
                </a:ext>
              </a:extLst>
            </p:cNvPr>
            <p:cNvSpPr/>
            <p:nvPr/>
          </p:nvSpPr>
          <p:spPr>
            <a:xfrm>
              <a:off x="-1150247" y="2002456"/>
              <a:ext cx="4448619" cy="25104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BC0D5E4C-5401-3866-E3DD-0E3B7A2D712C}"/>
                </a:ext>
              </a:extLst>
            </p:cNvPr>
            <p:cNvSpPr txBox="1"/>
            <p:nvPr/>
          </p:nvSpPr>
          <p:spPr>
            <a:xfrm>
              <a:off x="-1136978" y="2083299"/>
              <a:ext cx="4435349" cy="2462213"/>
            </a:xfrm>
            <a:prstGeom prst="rect">
              <a:avLst/>
            </a:prstGeom>
            <a:noFill/>
            <a:ln>
              <a:noFill/>
            </a:ln>
          </p:spPr>
          <p:txBody>
            <a:bodyPr wrap="square">
              <a:spAutoFit/>
            </a:bodyPr>
            <a:lstStyle/>
            <a:p>
              <a:r>
                <a:rPr lang="en-US" sz="1800"/>
                <a:t>Hi Lincoln Elementary!</a:t>
              </a:r>
            </a:p>
            <a:p>
              <a:endParaRPr lang="en-US" sz="900"/>
            </a:p>
            <a:p>
              <a:r>
                <a:rPr lang="en-US" sz="1800"/>
                <a:t>Happy Monday </a:t>
              </a:r>
              <a:r>
                <a:rPr lang="en-US" sz="1800">
                  <a:sym typeface="Wingdings" panose="05000000000000000000" pitchFamily="2" charset="2"/>
                </a:rPr>
                <a:t></a:t>
              </a:r>
            </a:p>
            <a:p>
              <a:endParaRPr lang="en-US" sz="900">
                <a:sym typeface="Wingdings" panose="05000000000000000000" pitchFamily="2" charset="2"/>
              </a:endParaRPr>
            </a:p>
            <a:p>
              <a:r>
                <a:rPr lang="en-US" sz="1800">
                  <a:sym typeface="Wingdings" panose="05000000000000000000" pitchFamily="2" charset="2"/>
                </a:rPr>
                <a:t>This week we will continue</a:t>
              </a:r>
            </a:p>
            <a:p>
              <a:r>
                <a:rPr lang="en-US" sz="1800">
                  <a:sym typeface="Wingdings" panose="05000000000000000000" pitchFamily="2" charset="2"/>
                </a:rPr>
                <a:t>our focus on active </a:t>
              </a:r>
            </a:p>
            <a:p>
              <a:r>
                <a:rPr lang="en-US" sz="1800">
                  <a:sym typeface="Wingdings" panose="05000000000000000000" pitchFamily="2" charset="2"/>
                </a:rPr>
                <a:t>Supervision! If you’d like a </a:t>
              </a:r>
            </a:p>
            <a:p>
              <a:r>
                <a:rPr lang="en-US">
                  <a:sym typeface="Wingdings" panose="05000000000000000000" pitchFamily="2" charset="2"/>
                </a:rPr>
                <a:t>refresher – please check </a:t>
              </a:r>
            </a:p>
            <a:p>
              <a:r>
                <a:rPr lang="en-US">
                  <a:sym typeface="Wingdings" panose="05000000000000000000" pitchFamily="2" charset="2"/>
                </a:rPr>
                <a:t>o</a:t>
              </a:r>
              <a:r>
                <a:rPr lang="en-US" sz="1800">
                  <a:sym typeface="Wingdings" panose="05000000000000000000" pitchFamily="2" charset="2"/>
                </a:rPr>
                <a:t>ut this infographic!</a:t>
              </a:r>
              <a:endParaRPr lang="en-US" sz="1800"/>
            </a:p>
            <a:p>
              <a:endParaRPr lang="en-US" sz="1000"/>
            </a:p>
          </p:txBody>
        </p:sp>
        <p:pic>
          <p:nvPicPr>
            <p:cNvPr id="35" name="Picture 34" descr="A screenshot of a computer screen&#10;&#10;Description automatically generated">
              <a:extLst>
                <a:ext uri="{FF2B5EF4-FFF2-40B4-BE49-F238E27FC236}">
                  <a16:creationId xmlns:a16="http://schemas.microsoft.com/office/drawing/2014/main" id="{7A0BB896-9C07-44DE-3890-A461F6E6B10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27206" y="2508308"/>
              <a:ext cx="1370733" cy="1774412"/>
            </a:xfrm>
            <a:prstGeom prst="rect">
              <a:avLst/>
            </a:prstGeom>
            <a:ln>
              <a:noFill/>
            </a:ln>
          </p:spPr>
        </p:pic>
      </p:grpSp>
      <p:grpSp>
        <p:nvGrpSpPr>
          <p:cNvPr id="47" name="Group 46">
            <a:extLst>
              <a:ext uri="{FF2B5EF4-FFF2-40B4-BE49-F238E27FC236}">
                <a16:creationId xmlns:a16="http://schemas.microsoft.com/office/drawing/2014/main" id="{CE23B784-5FD6-1431-1726-93A95C714D69}"/>
              </a:ext>
            </a:extLst>
          </p:cNvPr>
          <p:cNvGrpSpPr/>
          <p:nvPr/>
        </p:nvGrpSpPr>
        <p:grpSpPr>
          <a:xfrm>
            <a:off x="3894603" y="2099591"/>
            <a:ext cx="4435349" cy="2510472"/>
            <a:chOff x="-924491" y="1615045"/>
            <a:chExt cx="4435349" cy="2510472"/>
          </a:xfrm>
        </p:grpSpPr>
        <p:sp>
          <p:nvSpPr>
            <p:cNvPr id="40" name="Rectangle 39">
              <a:extLst>
                <a:ext uri="{FF2B5EF4-FFF2-40B4-BE49-F238E27FC236}">
                  <a16:creationId xmlns:a16="http://schemas.microsoft.com/office/drawing/2014/main" id="{EA2EED1D-2BF6-9AE9-B469-6D88D1D209FA}"/>
                </a:ext>
              </a:extLst>
            </p:cNvPr>
            <p:cNvSpPr/>
            <p:nvPr/>
          </p:nvSpPr>
          <p:spPr>
            <a:xfrm>
              <a:off x="-924491" y="1615045"/>
              <a:ext cx="4435349" cy="251047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61CA77F6-7789-70AC-54A8-8CA2E11883B2}"/>
                </a:ext>
              </a:extLst>
            </p:cNvPr>
            <p:cNvSpPr txBox="1"/>
            <p:nvPr/>
          </p:nvSpPr>
          <p:spPr>
            <a:xfrm>
              <a:off x="-904116" y="1690688"/>
              <a:ext cx="4241222" cy="1815882"/>
            </a:xfrm>
            <a:prstGeom prst="rect">
              <a:avLst/>
            </a:prstGeom>
            <a:noFill/>
            <a:ln>
              <a:noFill/>
            </a:ln>
          </p:spPr>
          <p:txBody>
            <a:bodyPr wrap="square">
              <a:spAutoFit/>
            </a:bodyPr>
            <a:lstStyle/>
            <a:p>
              <a:r>
                <a:rPr lang="en-US" sz="1400"/>
                <a:t>Hi Lincoln Elementary!</a:t>
              </a:r>
            </a:p>
            <a:p>
              <a:endParaRPr lang="en-US" sz="700"/>
            </a:p>
            <a:p>
              <a:r>
                <a:rPr lang="en-US" sz="1400"/>
                <a:t>Happy Monday </a:t>
              </a:r>
              <a:r>
                <a:rPr lang="en-US" sz="1400">
                  <a:sym typeface="Wingdings" panose="05000000000000000000" pitchFamily="2" charset="2"/>
                </a:rPr>
                <a:t></a:t>
              </a:r>
            </a:p>
            <a:p>
              <a:endParaRPr lang="en-US" sz="700">
                <a:sym typeface="Wingdings" panose="05000000000000000000" pitchFamily="2" charset="2"/>
              </a:endParaRPr>
            </a:p>
            <a:p>
              <a:r>
                <a:rPr lang="en-US" sz="1400">
                  <a:sym typeface="Wingdings" panose="05000000000000000000" pitchFamily="2" charset="2"/>
                </a:rPr>
                <a:t>As we close out this month, I wanted to </a:t>
              </a:r>
            </a:p>
            <a:p>
              <a:r>
                <a:rPr lang="en-US" sz="1400">
                  <a:sym typeface="Wingdings" panose="05000000000000000000" pitchFamily="2" charset="2"/>
                </a:rPr>
                <a:t>shout out a few teammates who are</a:t>
              </a:r>
            </a:p>
            <a:p>
              <a:r>
                <a:rPr lang="en-US" sz="1400">
                  <a:sym typeface="Wingdings" panose="05000000000000000000" pitchFamily="2" charset="2"/>
                </a:rPr>
                <a:t>crushing their active supervision goals! </a:t>
              </a:r>
            </a:p>
            <a:p>
              <a:r>
                <a:rPr lang="en-US" sz="1400">
                  <a:sym typeface="Wingdings" panose="05000000000000000000" pitchFamily="2" charset="2"/>
                </a:rPr>
                <a:t>Check out these videos for examples of </a:t>
              </a:r>
            </a:p>
            <a:p>
              <a:r>
                <a:rPr lang="en-US" sz="1400">
                  <a:sym typeface="Wingdings" panose="05000000000000000000" pitchFamily="2" charset="2"/>
                </a:rPr>
                <a:t>active supervision in action!</a:t>
              </a:r>
              <a:endParaRPr lang="en-US" sz="1400"/>
            </a:p>
          </p:txBody>
        </p:sp>
        <p:pic>
          <p:nvPicPr>
            <p:cNvPr id="39" name="Picture 38">
              <a:extLst>
                <a:ext uri="{FF2B5EF4-FFF2-40B4-BE49-F238E27FC236}">
                  <a16:creationId xmlns:a16="http://schemas.microsoft.com/office/drawing/2014/main" id="{C50222EE-3651-D0CE-3E2B-48B9BEB8E32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3139" y="3604937"/>
              <a:ext cx="555171" cy="422213"/>
            </a:xfrm>
            <a:prstGeom prst="rect">
              <a:avLst/>
            </a:prstGeom>
            <a:ln>
              <a:noFill/>
            </a:ln>
          </p:spPr>
        </p:pic>
        <p:pic>
          <p:nvPicPr>
            <p:cNvPr id="44" name="Picture 43" descr="A person and a group of children in a classroom&#10;&#10;Description automatically generated">
              <a:extLst>
                <a:ext uri="{FF2B5EF4-FFF2-40B4-BE49-F238E27FC236}">
                  <a16:creationId xmlns:a16="http://schemas.microsoft.com/office/drawing/2014/main" id="{1CFC4F6B-350A-8587-19BC-AEFE9FAB98E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473445" y="2356963"/>
              <a:ext cx="886626" cy="1385352"/>
            </a:xfrm>
            <a:prstGeom prst="rect">
              <a:avLst/>
            </a:prstGeom>
            <a:ln>
              <a:noFill/>
            </a:ln>
          </p:spPr>
        </p:pic>
        <p:pic>
          <p:nvPicPr>
            <p:cNvPr id="45" name="Picture 44">
              <a:extLst>
                <a:ext uri="{FF2B5EF4-FFF2-40B4-BE49-F238E27FC236}">
                  <a16:creationId xmlns:a16="http://schemas.microsoft.com/office/drawing/2014/main" id="{C4FF2349-A7F5-3BC2-7520-734D32556AC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8970" y="3604937"/>
              <a:ext cx="555171" cy="422213"/>
            </a:xfrm>
            <a:prstGeom prst="rect">
              <a:avLst/>
            </a:prstGeom>
            <a:ln>
              <a:noFill/>
            </a:ln>
          </p:spPr>
        </p:pic>
        <p:pic>
          <p:nvPicPr>
            <p:cNvPr id="46" name="Picture 45">
              <a:extLst>
                <a:ext uri="{FF2B5EF4-FFF2-40B4-BE49-F238E27FC236}">
                  <a16:creationId xmlns:a16="http://schemas.microsoft.com/office/drawing/2014/main" id="{3FD3FACD-50A5-80CD-CDCD-0B3D7B83F72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71078" y="3604937"/>
              <a:ext cx="555171" cy="422213"/>
            </a:xfrm>
            <a:prstGeom prst="rect">
              <a:avLst/>
            </a:prstGeom>
            <a:ln>
              <a:noFill/>
            </a:ln>
          </p:spPr>
        </p:pic>
      </p:grpSp>
    </p:spTree>
    <p:extLst>
      <p:ext uri="{BB962C8B-B14F-4D97-AF65-F5344CB8AC3E}">
        <p14:creationId xmlns:p14="http://schemas.microsoft.com/office/powerpoint/2010/main" val="3718344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7EBFE-2ED6-6288-FD91-842BC9211040}"/>
              </a:ext>
            </a:extLst>
          </p:cNvPr>
          <p:cNvSpPr>
            <a:spLocks noGrp="1"/>
          </p:cNvSpPr>
          <p:nvPr>
            <p:ph type="title"/>
          </p:nvPr>
        </p:nvSpPr>
        <p:spPr/>
        <p:txBody>
          <a:bodyPr>
            <a:noAutofit/>
          </a:bodyPr>
          <a:lstStyle/>
          <a:p>
            <a:r>
              <a:rPr lang="en-US" sz="3600"/>
              <a:t>Step 3: Schedule Professional Learning to Support Data Collection and Data-informed Decision Making</a:t>
            </a:r>
          </a:p>
        </p:txBody>
      </p:sp>
      <p:sp>
        <p:nvSpPr>
          <p:cNvPr id="3" name="Content Placeholder 2">
            <a:extLst>
              <a:ext uri="{FF2B5EF4-FFF2-40B4-BE49-F238E27FC236}">
                <a16:creationId xmlns:a16="http://schemas.microsoft.com/office/drawing/2014/main" id="{0A027C4D-FB56-11D4-2F6F-D726C24D9B64}"/>
              </a:ext>
            </a:extLst>
          </p:cNvPr>
          <p:cNvSpPr>
            <a:spLocks noGrp="1"/>
          </p:cNvSpPr>
          <p:nvPr>
            <p:ph idx="1"/>
          </p:nvPr>
        </p:nvSpPr>
        <p:spPr/>
        <p:txBody>
          <a:bodyPr>
            <a:normAutofit/>
          </a:bodyPr>
          <a:lstStyle/>
          <a:p>
            <a:r>
              <a:rPr lang="en-US"/>
              <a:t>First – add academic and behavior screening windows </a:t>
            </a:r>
            <a:r>
              <a:rPr lang="en-US" i="1"/>
              <a:t>and</a:t>
            </a:r>
            <a:r>
              <a:rPr lang="en-US"/>
              <a:t> treatment integrity and social validity windows to your calendar</a:t>
            </a:r>
          </a:p>
          <a:p>
            <a:r>
              <a:rPr lang="en-US"/>
              <a:t>Then, use this these windows to backwards plan: </a:t>
            </a:r>
          </a:p>
          <a:p>
            <a:pPr lvl="1"/>
            <a:r>
              <a:rPr lang="en-US"/>
              <a:t>Agenda items for Ci3T Leadership Team Meeting</a:t>
            </a:r>
          </a:p>
          <a:p>
            <a:pPr lvl="1"/>
            <a:r>
              <a:rPr lang="en-US"/>
              <a:t>Faculty &amp; Staff Meetings </a:t>
            </a:r>
          </a:p>
          <a:p>
            <a:pPr lvl="1"/>
            <a:r>
              <a:rPr lang="en-US"/>
              <a:t>Additional Professional Learning</a:t>
            </a:r>
          </a:p>
          <a:p>
            <a:endParaRPr lang="en-US"/>
          </a:p>
        </p:txBody>
      </p:sp>
      <p:pic>
        <p:nvPicPr>
          <p:cNvPr id="10" name="Picture 9">
            <a:extLst>
              <a:ext uri="{FF2B5EF4-FFF2-40B4-BE49-F238E27FC236}">
                <a16:creationId xmlns:a16="http://schemas.microsoft.com/office/drawing/2014/main" id="{9D472D5C-800F-E104-80E9-B8C9B50C17F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03523" y="5141121"/>
            <a:ext cx="3538705" cy="1036417"/>
          </a:xfrm>
          <a:prstGeom prst="rect">
            <a:avLst/>
          </a:prstGeom>
          <a:ln>
            <a:solidFill>
              <a:schemeClr val="tx1"/>
            </a:solidFill>
          </a:ln>
        </p:spPr>
      </p:pic>
      <p:pic>
        <p:nvPicPr>
          <p:cNvPr id="12" name="Picture 11">
            <a:extLst>
              <a:ext uri="{FF2B5EF4-FFF2-40B4-BE49-F238E27FC236}">
                <a16:creationId xmlns:a16="http://schemas.microsoft.com/office/drawing/2014/main" id="{596B7E48-D2FA-8E4E-3FEE-A81381F2BFC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777974" y="4441958"/>
            <a:ext cx="2856364" cy="2050918"/>
          </a:xfrm>
          <a:prstGeom prst="rect">
            <a:avLst/>
          </a:prstGeom>
          <a:ln>
            <a:solidFill>
              <a:schemeClr val="tx1"/>
            </a:solidFill>
          </a:ln>
        </p:spPr>
      </p:pic>
      <p:sp>
        <p:nvSpPr>
          <p:cNvPr id="14" name="Arrow: Right 13">
            <a:extLst>
              <a:ext uri="{FF2B5EF4-FFF2-40B4-BE49-F238E27FC236}">
                <a16:creationId xmlns:a16="http://schemas.microsoft.com/office/drawing/2014/main" id="{76204A12-5BF1-A5FA-EF6C-99AB83BD622C}"/>
              </a:ext>
            </a:extLst>
          </p:cNvPr>
          <p:cNvSpPr/>
          <p:nvPr/>
        </p:nvSpPr>
        <p:spPr>
          <a:xfrm>
            <a:off x="3768728" y="5414124"/>
            <a:ext cx="1107973" cy="490409"/>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F747E53A-40A3-4B0E-60FD-8D8E2AE2436B}"/>
              </a:ext>
            </a:extLst>
          </p:cNvPr>
          <p:cNvSpPr/>
          <p:nvPr/>
        </p:nvSpPr>
        <p:spPr>
          <a:xfrm>
            <a:off x="7520030" y="5300347"/>
            <a:ext cx="1107973" cy="490409"/>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68B1939-C198-7C83-C2E3-82E46D7B326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83782" y="4301437"/>
            <a:ext cx="2748095" cy="2225373"/>
          </a:xfrm>
          <a:prstGeom prst="rect">
            <a:avLst/>
          </a:prstGeom>
          <a:ln>
            <a:solidFill>
              <a:schemeClr val="tx1"/>
            </a:solidFill>
          </a:ln>
          <a:effectLst/>
        </p:spPr>
      </p:pic>
    </p:spTree>
    <p:extLst>
      <p:ext uri="{BB962C8B-B14F-4D97-AF65-F5344CB8AC3E}">
        <p14:creationId xmlns:p14="http://schemas.microsoft.com/office/powerpoint/2010/main" val="2088735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7B5FC4-0701-CA79-E0A9-E611D35308A6}"/>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19304" y="291137"/>
            <a:ext cx="5149894" cy="3979464"/>
          </a:xfrm>
          <a:prstGeom prst="rect">
            <a:avLst/>
          </a:prstGeom>
          <a:ln>
            <a:solidFill>
              <a:schemeClr val="tx1"/>
            </a:solidFill>
          </a:ln>
        </p:spPr>
      </p:pic>
      <p:pic>
        <p:nvPicPr>
          <p:cNvPr id="33" name="Picture 32">
            <a:extLst>
              <a:ext uri="{FF2B5EF4-FFF2-40B4-BE49-F238E27FC236}">
                <a16:creationId xmlns:a16="http://schemas.microsoft.com/office/drawing/2014/main" id="{81203BE6-F52D-9E35-4713-D706FEAA829F}"/>
              </a:ext>
            </a:extLst>
          </p:cNvPr>
          <p:cNvPicPr>
            <a:picLocks noChangeAspect="1"/>
          </p:cNvPicPr>
          <p:nvPr/>
        </p:nvPicPr>
        <p:blipFill>
          <a:blip r:embed="rId3"/>
          <a:srcRect/>
          <a:stretch/>
        </p:blipFill>
        <p:spPr>
          <a:xfrm>
            <a:off x="463420" y="4912092"/>
            <a:ext cx="5360336" cy="1569937"/>
          </a:xfrm>
          <a:prstGeom prst="rect">
            <a:avLst/>
          </a:prstGeom>
          <a:ln>
            <a:solidFill>
              <a:schemeClr val="tx1"/>
            </a:solidFill>
          </a:ln>
        </p:spPr>
      </p:pic>
      <p:sp>
        <p:nvSpPr>
          <p:cNvPr id="13" name="Rectangle 12">
            <a:extLst>
              <a:ext uri="{FF2B5EF4-FFF2-40B4-BE49-F238E27FC236}">
                <a16:creationId xmlns:a16="http://schemas.microsoft.com/office/drawing/2014/main" id="{2FFA04CC-753F-F4A3-96D9-5FB2F90D46CE}"/>
              </a:ext>
            </a:extLst>
          </p:cNvPr>
          <p:cNvSpPr/>
          <p:nvPr/>
        </p:nvSpPr>
        <p:spPr>
          <a:xfrm>
            <a:off x="1702850" y="5933247"/>
            <a:ext cx="2171920" cy="410547"/>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3328475D-F33B-1631-3D98-7EC7E8F05CF5}"/>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206001" y="303547"/>
            <a:ext cx="5103201" cy="3943383"/>
          </a:xfrm>
          <a:prstGeom prst="rect">
            <a:avLst/>
          </a:prstGeom>
          <a:ln>
            <a:solidFill>
              <a:schemeClr val="tx1"/>
            </a:solidFill>
          </a:ln>
        </p:spPr>
      </p:pic>
      <p:grpSp>
        <p:nvGrpSpPr>
          <p:cNvPr id="25" name="Group 24">
            <a:extLst>
              <a:ext uri="{FF2B5EF4-FFF2-40B4-BE49-F238E27FC236}">
                <a16:creationId xmlns:a16="http://schemas.microsoft.com/office/drawing/2014/main" id="{7442C32B-5BB8-0E86-1875-75258A4AD521}"/>
              </a:ext>
            </a:extLst>
          </p:cNvPr>
          <p:cNvGrpSpPr/>
          <p:nvPr/>
        </p:nvGrpSpPr>
        <p:grpSpPr>
          <a:xfrm>
            <a:off x="6905170" y="4327032"/>
            <a:ext cx="3843696" cy="2145650"/>
            <a:chOff x="6905170" y="4233722"/>
            <a:chExt cx="3843696" cy="2145650"/>
          </a:xfrm>
        </p:grpSpPr>
        <p:sp>
          <p:nvSpPr>
            <p:cNvPr id="23" name="Thought Bubble: Cloud 22">
              <a:extLst>
                <a:ext uri="{FF2B5EF4-FFF2-40B4-BE49-F238E27FC236}">
                  <a16:creationId xmlns:a16="http://schemas.microsoft.com/office/drawing/2014/main" id="{09401B9F-E125-61F9-CBAC-34799AC2C81B}"/>
                </a:ext>
              </a:extLst>
            </p:cNvPr>
            <p:cNvSpPr/>
            <p:nvPr/>
          </p:nvSpPr>
          <p:spPr>
            <a:xfrm>
              <a:off x="6905170" y="4233722"/>
              <a:ext cx="3843696" cy="2145650"/>
            </a:xfrm>
            <a:prstGeom prst="cloudCallout">
              <a:avLst>
                <a:gd name="adj1" fmla="val -66843"/>
                <a:gd name="adj2" fmla="val 5817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2113BD57-CFC8-5D6A-B30D-249C6AA0FAC5}"/>
                </a:ext>
              </a:extLst>
            </p:cNvPr>
            <p:cNvSpPr txBox="1"/>
            <p:nvPr/>
          </p:nvSpPr>
          <p:spPr>
            <a:xfrm>
              <a:off x="7418353" y="4567883"/>
              <a:ext cx="2943550" cy="1477328"/>
            </a:xfrm>
            <a:prstGeom prst="rect">
              <a:avLst/>
            </a:prstGeom>
            <a:noFill/>
          </p:spPr>
          <p:txBody>
            <a:bodyPr wrap="square" rtlCol="0">
              <a:spAutoFit/>
            </a:bodyPr>
            <a:lstStyle/>
            <a:p>
              <a:r>
                <a:rPr lang="en-US"/>
                <a:t>When during this window can we set aside time during a faculty meeting for staff to complete these measures?</a:t>
              </a:r>
            </a:p>
          </p:txBody>
        </p:sp>
      </p:grpSp>
      <p:sp>
        <p:nvSpPr>
          <p:cNvPr id="30" name="Oval 29">
            <a:extLst>
              <a:ext uri="{FF2B5EF4-FFF2-40B4-BE49-F238E27FC236}">
                <a16:creationId xmlns:a16="http://schemas.microsoft.com/office/drawing/2014/main" id="{A696D37F-BE59-1142-D9D6-FF605D549C85}"/>
              </a:ext>
            </a:extLst>
          </p:cNvPr>
          <p:cNvSpPr/>
          <p:nvPr/>
        </p:nvSpPr>
        <p:spPr>
          <a:xfrm>
            <a:off x="3143587" y="1354820"/>
            <a:ext cx="382555" cy="345232"/>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09C753DF-D164-6A27-4545-77CB3E9446C0}"/>
              </a:ext>
            </a:extLst>
          </p:cNvPr>
          <p:cNvSpPr/>
          <p:nvPr/>
        </p:nvSpPr>
        <p:spPr>
          <a:xfrm>
            <a:off x="10071915" y="2247373"/>
            <a:ext cx="382555" cy="345232"/>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Right 5">
            <a:extLst>
              <a:ext uri="{FF2B5EF4-FFF2-40B4-BE49-F238E27FC236}">
                <a16:creationId xmlns:a16="http://schemas.microsoft.com/office/drawing/2014/main" id="{5F93E983-0439-6827-5787-12909F32BF24}"/>
              </a:ext>
            </a:extLst>
          </p:cNvPr>
          <p:cNvSpPr/>
          <p:nvPr/>
        </p:nvSpPr>
        <p:spPr>
          <a:xfrm rot="18480043">
            <a:off x="2781077" y="1899406"/>
            <a:ext cx="952514" cy="418933"/>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4536F239-57B7-9820-9725-7FD6083B35AE}"/>
              </a:ext>
            </a:extLst>
          </p:cNvPr>
          <p:cNvSpPr/>
          <p:nvPr/>
        </p:nvSpPr>
        <p:spPr>
          <a:xfrm>
            <a:off x="602843" y="2090210"/>
            <a:ext cx="2536388" cy="116440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a:t>You might allocate this faculty meeting to prepare for parent teacher conferences</a:t>
            </a:r>
          </a:p>
        </p:txBody>
      </p:sp>
      <p:grpSp>
        <p:nvGrpSpPr>
          <p:cNvPr id="9" name="Group 8">
            <a:extLst>
              <a:ext uri="{FF2B5EF4-FFF2-40B4-BE49-F238E27FC236}">
                <a16:creationId xmlns:a16="http://schemas.microsoft.com/office/drawing/2014/main" id="{95AF63E9-A3C0-164C-2F47-2068FB41DEFE}"/>
              </a:ext>
            </a:extLst>
          </p:cNvPr>
          <p:cNvGrpSpPr/>
          <p:nvPr/>
        </p:nvGrpSpPr>
        <p:grpSpPr>
          <a:xfrm>
            <a:off x="6307605" y="1503267"/>
            <a:ext cx="2964263" cy="2101943"/>
            <a:chOff x="6307605" y="1503267"/>
            <a:chExt cx="2964263" cy="2101943"/>
          </a:xfrm>
        </p:grpSpPr>
        <p:sp>
          <p:nvSpPr>
            <p:cNvPr id="29" name="Arrow: Right 28">
              <a:extLst>
                <a:ext uri="{FF2B5EF4-FFF2-40B4-BE49-F238E27FC236}">
                  <a16:creationId xmlns:a16="http://schemas.microsoft.com/office/drawing/2014/main" id="{B62CA6EE-77AC-5E7D-0B2C-F10751779FEC}"/>
                </a:ext>
              </a:extLst>
            </p:cNvPr>
            <p:cNvSpPr/>
            <p:nvPr/>
          </p:nvSpPr>
          <p:spPr>
            <a:xfrm rot="18480043">
              <a:off x="8249387" y="1930567"/>
              <a:ext cx="1449782" cy="595181"/>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6D91ED6D-038E-0549-B55A-37E8420315CA}"/>
                </a:ext>
              </a:extLst>
            </p:cNvPr>
            <p:cNvSpPr/>
            <p:nvPr/>
          </p:nvSpPr>
          <p:spPr>
            <a:xfrm>
              <a:off x="6307605" y="2228157"/>
              <a:ext cx="2666673" cy="1377053"/>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a:t>Which means time for treatment integrity and social validity might need to happen later in the window</a:t>
              </a:r>
            </a:p>
          </p:txBody>
        </p:sp>
      </p:grpSp>
      <p:sp>
        <p:nvSpPr>
          <p:cNvPr id="7" name="TextBox 6">
            <a:extLst>
              <a:ext uri="{FF2B5EF4-FFF2-40B4-BE49-F238E27FC236}">
                <a16:creationId xmlns:a16="http://schemas.microsoft.com/office/drawing/2014/main" id="{5475A94F-9D73-A63D-35E2-047579A057C0}"/>
              </a:ext>
            </a:extLst>
          </p:cNvPr>
          <p:cNvSpPr txBox="1"/>
          <p:nvPr/>
        </p:nvSpPr>
        <p:spPr>
          <a:xfrm>
            <a:off x="3420462" y="2017509"/>
            <a:ext cx="718561" cy="276999"/>
          </a:xfrm>
          <a:prstGeom prst="rect">
            <a:avLst/>
          </a:prstGeom>
          <a:noFill/>
        </p:spPr>
        <p:txBody>
          <a:bodyPr wrap="square" rtlCol="0">
            <a:spAutoFit/>
          </a:bodyPr>
          <a:lstStyle/>
          <a:p>
            <a:r>
              <a:rPr lang="en-US" sz="600">
                <a:solidFill>
                  <a:srgbClr val="FF0000"/>
                </a:solidFill>
              </a:rPr>
              <a:t>Parent Teacher Conferences</a:t>
            </a:r>
          </a:p>
        </p:txBody>
      </p:sp>
    </p:spTree>
    <p:extLst>
      <p:ext uri="{BB962C8B-B14F-4D97-AF65-F5344CB8AC3E}">
        <p14:creationId xmlns:p14="http://schemas.microsoft.com/office/powerpoint/2010/main" val="19286045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heel(1)">
                                      <p:cBhvr>
                                        <p:cTn id="10" dur="2000"/>
                                        <p:tgtEl>
                                          <p:spTgt spid="30"/>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heel(1)">
                                      <p:cBhvr>
                                        <p:cTn id="13" dur="20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additive="base">
                                        <p:cTn id="18" dur="500" fill="hold"/>
                                        <p:tgtEl>
                                          <p:spTgt spid="25"/>
                                        </p:tgtEl>
                                        <p:attrNameLst>
                                          <p:attrName>ppt_x</p:attrName>
                                        </p:attrNameLst>
                                      </p:cBhvr>
                                      <p:tavLst>
                                        <p:tav tm="0">
                                          <p:val>
                                            <p:strVal val="#ppt_x"/>
                                          </p:val>
                                        </p:tav>
                                        <p:tav tm="100000">
                                          <p:val>
                                            <p:strVal val="#ppt_x"/>
                                          </p:val>
                                        </p:tav>
                                      </p:tavLst>
                                    </p:anim>
                                    <p:anim calcmode="lin" valueType="num">
                                      <p:cBhvr additive="base">
                                        <p:cTn id="1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additive="base">
                                        <p:cTn id="34" dur="500" fill="hold"/>
                                        <p:tgtEl>
                                          <p:spTgt spid="9"/>
                                        </p:tgtEl>
                                        <p:attrNameLst>
                                          <p:attrName>ppt_x</p:attrName>
                                        </p:attrNameLst>
                                      </p:cBhvr>
                                      <p:tavLst>
                                        <p:tav tm="0">
                                          <p:val>
                                            <p:strVal val="#ppt_x"/>
                                          </p:val>
                                        </p:tav>
                                        <p:tav tm="100000">
                                          <p:val>
                                            <p:strVal val="#ppt_x"/>
                                          </p:val>
                                        </p:tav>
                                      </p:tavLst>
                                    </p:anim>
                                    <p:anim calcmode="lin" valueType="num">
                                      <p:cBhvr additive="base">
                                        <p:cTn id="3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0" grpId="0" animBg="1"/>
      <p:bldP spid="31" grpId="0" animBg="1"/>
      <p:bldP spid="6" grpId="0" animBg="1"/>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1FBD96B-9D0A-C008-B948-4F6AE3ACB1C8}"/>
              </a:ext>
            </a:extLst>
          </p:cNvPr>
          <p:cNvPicPr>
            <a:picLocks noChangeAspect="1"/>
          </p:cNvPicPr>
          <p:nvPr/>
        </p:nvPicPr>
        <p:blipFill>
          <a:blip r:embed="rId2"/>
          <a:srcRect/>
          <a:stretch/>
        </p:blipFill>
        <p:spPr>
          <a:xfrm>
            <a:off x="463420" y="4912092"/>
            <a:ext cx="5360336" cy="1569937"/>
          </a:xfrm>
          <a:prstGeom prst="rect">
            <a:avLst/>
          </a:prstGeom>
          <a:ln>
            <a:solidFill>
              <a:schemeClr val="tx1"/>
            </a:solidFill>
          </a:ln>
        </p:spPr>
      </p:pic>
      <p:grpSp>
        <p:nvGrpSpPr>
          <p:cNvPr id="4" name="Group 3">
            <a:extLst>
              <a:ext uri="{FF2B5EF4-FFF2-40B4-BE49-F238E27FC236}">
                <a16:creationId xmlns:a16="http://schemas.microsoft.com/office/drawing/2014/main" id="{1117E3D0-04F7-A75A-ABE5-E0561339470F}"/>
              </a:ext>
            </a:extLst>
          </p:cNvPr>
          <p:cNvGrpSpPr/>
          <p:nvPr/>
        </p:nvGrpSpPr>
        <p:grpSpPr>
          <a:xfrm>
            <a:off x="522052" y="303372"/>
            <a:ext cx="5122681" cy="3958436"/>
            <a:chOff x="522052" y="303372"/>
            <a:chExt cx="5122681" cy="3958436"/>
          </a:xfrm>
        </p:grpSpPr>
        <p:pic>
          <p:nvPicPr>
            <p:cNvPr id="7" name="Picture 6">
              <a:extLst>
                <a:ext uri="{FF2B5EF4-FFF2-40B4-BE49-F238E27FC236}">
                  <a16:creationId xmlns:a16="http://schemas.microsoft.com/office/drawing/2014/main" id="{83AF29BA-4C4F-4734-EE13-774D63A34DE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22052" y="303372"/>
              <a:ext cx="5122681" cy="3958436"/>
            </a:xfrm>
            <a:prstGeom prst="rect">
              <a:avLst/>
            </a:prstGeom>
            <a:ln>
              <a:solidFill>
                <a:schemeClr val="tx1"/>
              </a:solidFill>
            </a:ln>
          </p:spPr>
        </p:pic>
        <p:sp>
          <p:nvSpPr>
            <p:cNvPr id="30" name="Oval 29">
              <a:extLst>
                <a:ext uri="{FF2B5EF4-FFF2-40B4-BE49-F238E27FC236}">
                  <a16:creationId xmlns:a16="http://schemas.microsoft.com/office/drawing/2014/main" id="{A696D37F-BE59-1142-D9D6-FF605D549C85}"/>
                </a:ext>
              </a:extLst>
            </p:cNvPr>
            <p:cNvSpPr/>
            <p:nvPr/>
          </p:nvSpPr>
          <p:spPr>
            <a:xfrm>
              <a:off x="3143588" y="1408324"/>
              <a:ext cx="382555" cy="345232"/>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ectangle 1">
            <a:extLst>
              <a:ext uri="{FF2B5EF4-FFF2-40B4-BE49-F238E27FC236}">
                <a16:creationId xmlns:a16="http://schemas.microsoft.com/office/drawing/2014/main" id="{889D9CAD-710F-D2F0-F18B-26DAE77BE5EE}"/>
              </a:ext>
            </a:extLst>
          </p:cNvPr>
          <p:cNvSpPr/>
          <p:nvPr/>
        </p:nvSpPr>
        <p:spPr>
          <a:xfrm>
            <a:off x="1459072" y="5555982"/>
            <a:ext cx="2226807" cy="272711"/>
          </a:xfrm>
          <a:prstGeom prst="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6C187E1E-85AF-4E9E-69B4-CEEAD9B51DA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220187" y="330050"/>
            <a:ext cx="5088154" cy="3931756"/>
          </a:xfrm>
          <a:prstGeom prst="rect">
            <a:avLst/>
          </a:prstGeom>
          <a:ln>
            <a:solidFill>
              <a:schemeClr val="tx1"/>
            </a:solidFill>
          </a:ln>
        </p:spPr>
      </p:pic>
      <p:sp>
        <p:nvSpPr>
          <p:cNvPr id="16" name="Oval 15">
            <a:extLst>
              <a:ext uri="{FF2B5EF4-FFF2-40B4-BE49-F238E27FC236}">
                <a16:creationId xmlns:a16="http://schemas.microsoft.com/office/drawing/2014/main" id="{D4D17797-A368-1D51-46A4-67452E47D101}"/>
              </a:ext>
            </a:extLst>
          </p:cNvPr>
          <p:cNvSpPr/>
          <p:nvPr/>
        </p:nvSpPr>
        <p:spPr>
          <a:xfrm>
            <a:off x="10104573" y="2282590"/>
            <a:ext cx="382555" cy="345232"/>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36F8AC11-F6C1-7663-FD74-6F77E4153976}"/>
              </a:ext>
            </a:extLst>
          </p:cNvPr>
          <p:cNvGrpSpPr/>
          <p:nvPr/>
        </p:nvGrpSpPr>
        <p:grpSpPr>
          <a:xfrm>
            <a:off x="6905170" y="4327032"/>
            <a:ext cx="5071851" cy="2145650"/>
            <a:chOff x="6905170" y="4327032"/>
            <a:chExt cx="5071851" cy="2145650"/>
          </a:xfrm>
        </p:grpSpPr>
        <p:grpSp>
          <p:nvGrpSpPr>
            <p:cNvPr id="25" name="Group 24">
              <a:extLst>
                <a:ext uri="{FF2B5EF4-FFF2-40B4-BE49-F238E27FC236}">
                  <a16:creationId xmlns:a16="http://schemas.microsoft.com/office/drawing/2014/main" id="{7442C32B-5BB8-0E86-1875-75258A4AD521}"/>
                </a:ext>
              </a:extLst>
            </p:cNvPr>
            <p:cNvGrpSpPr/>
            <p:nvPr/>
          </p:nvGrpSpPr>
          <p:grpSpPr>
            <a:xfrm>
              <a:off x="6905170" y="4327032"/>
              <a:ext cx="3843696" cy="2145650"/>
              <a:chOff x="6905170" y="4233722"/>
              <a:chExt cx="3843696" cy="2145650"/>
            </a:xfrm>
          </p:grpSpPr>
          <p:sp>
            <p:nvSpPr>
              <p:cNvPr id="23" name="Thought Bubble: Cloud 22">
                <a:extLst>
                  <a:ext uri="{FF2B5EF4-FFF2-40B4-BE49-F238E27FC236}">
                    <a16:creationId xmlns:a16="http://schemas.microsoft.com/office/drawing/2014/main" id="{09401B9F-E125-61F9-CBAC-34799AC2C81B}"/>
                  </a:ext>
                </a:extLst>
              </p:cNvPr>
              <p:cNvSpPr/>
              <p:nvPr/>
            </p:nvSpPr>
            <p:spPr>
              <a:xfrm>
                <a:off x="6905170" y="4233722"/>
                <a:ext cx="3843696" cy="2145650"/>
              </a:xfrm>
              <a:prstGeom prst="cloudCallout">
                <a:avLst>
                  <a:gd name="adj1" fmla="val -66843"/>
                  <a:gd name="adj2" fmla="val 5817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2113BD57-CFC8-5D6A-B30D-249C6AA0FAC5}"/>
                  </a:ext>
                </a:extLst>
              </p:cNvPr>
              <p:cNvSpPr txBox="1"/>
              <p:nvPr/>
            </p:nvSpPr>
            <p:spPr>
              <a:xfrm>
                <a:off x="7418353" y="4567883"/>
                <a:ext cx="2943550" cy="1477328"/>
              </a:xfrm>
              <a:prstGeom prst="rect">
                <a:avLst/>
              </a:prstGeom>
              <a:noFill/>
            </p:spPr>
            <p:txBody>
              <a:bodyPr wrap="square" rtlCol="0">
                <a:spAutoFit/>
              </a:bodyPr>
              <a:lstStyle/>
              <a:p>
                <a:r>
                  <a:rPr lang="en-US"/>
                  <a:t>We also need to complete the TFI during this window. When will our Ci3T Leadership Team meet to do this?</a:t>
                </a:r>
              </a:p>
            </p:txBody>
          </p:sp>
        </p:grpSp>
        <p:pic>
          <p:nvPicPr>
            <p:cNvPr id="3" name="Picture 2">
              <a:extLst>
                <a:ext uri="{FF2B5EF4-FFF2-40B4-BE49-F238E27FC236}">
                  <a16:creationId xmlns:a16="http://schemas.microsoft.com/office/drawing/2014/main" id="{794BE81F-833A-3051-3079-2B608F996AB8}"/>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10875086" y="4984044"/>
              <a:ext cx="1101935" cy="1426034"/>
            </a:xfrm>
            <a:prstGeom prst="rect">
              <a:avLst/>
            </a:prstGeom>
            <a:ln>
              <a:solidFill>
                <a:schemeClr val="tx1"/>
              </a:solidFill>
            </a:ln>
          </p:spPr>
        </p:pic>
      </p:grpSp>
      <p:sp>
        <p:nvSpPr>
          <p:cNvPr id="6" name="Rectangle 5">
            <a:extLst>
              <a:ext uri="{FF2B5EF4-FFF2-40B4-BE49-F238E27FC236}">
                <a16:creationId xmlns:a16="http://schemas.microsoft.com/office/drawing/2014/main" id="{27D7A6A9-996A-FFD4-96AF-78A675AC7F2D}"/>
              </a:ext>
            </a:extLst>
          </p:cNvPr>
          <p:cNvSpPr/>
          <p:nvPr/>
        </p:nvSpPr>
        <p:spPr>
          <a:xfrm>
            <a:off x="1702850" y="5933247"/>
            <a:ext cx="2171920" cy="410547"/>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4928233-353D-019A-D4B6-F21D0A0EA3F5}"/>
              </a:ext>
            </a:extLst>
          </p:cNvPr>
          <p:cNvSpPr txBox="1"/>
          <p:nvPr/>
        </p:nvSpPr>
        <p:spPr>
          <a:xfrm>
            <a:off x="3420462" y="2017509"/>
            <a:ext cx="718561" cy="276999"/>
          </a:xfrm>
          <a:prstGeom prst="rect">
            <a:avLst/>
          </a:prstGeom>
          <a:noFill/>
        </p:spPr>
        <p:txBody>
          <a:bodyPr wrap="square" rtlCol="0">
            <a:spAutoFit/>
          </a:bodyPr>
          <a:lstStyle/>
          <a:p>
            <a:r>
              <a:rPr lang="en-US" sz="600">
                <a:solidFill>
                  <a:srgbClr val="FF0000"/>
                </a:solidFill>
              </a:rPr>
              <a:t>Parent Teacher Conferences</a:t>
            </a:r>
          </a:p>
        </p:txBody>
      </p:sp>
      <p:sp>
        <p:nvSpPr>
          <p:cNvPr id="14" name="TextBox 13">
            <a:extLst>
              <a:ext uri="{FF2B5EF4-FFF2-40B4-BE49-F238E27FC236}">
                <a16:creationId xmlns:a16="http://schemas.microsoft.com/office/drawing/2014/main" id="{B9C549D4-54D2-CD54-D2A7-8D3DAFE29D88}"/>
              </a:ext>
            </a:extLst>
          </p:cNvPr>
          <p:cNvSpPr txBox="1"/>
          <p:nvPr/>
        </p:nvSpPr>
        <p:spPr>
          <a:xfrm>
            <a:off x="9087542" y="1530213"/>
            <a:ext cx="718561" cy="369332"/>
          </a:xfrm>
          <a:prstGeom prst="rect">
            <a:avLst/>
          </a:prstGeom>
          <a:noFill/>
        </p:spPr>
        <p:txBody>
          <a:bodyPr wrap="square" rtlCol="0">
            <a:spAutoFit/>
          </a:bodyPr>
          <a:lstStyle/>
          <a:p>
            <a:r>
              <a:rPr lang="en-US" sz="600">
                <a:solidFill>
                  <a:srgbClr val="FF0000"/>
                </a:solidFill>
              </a:rPr>
              <a:t>Faculty and Staff Complete SV &amp; TI</a:t>
            </a:r>
          </a:p>
        </p:txBody>
      </p:sp>
      <p:grpSp>
        <p:nvGrpSpPr>
          <p:cNvPr id="20" name="Group 19">
            <a:extLst>
              <a:ext uri="{FF2B5EF4-FFF2-40B4-BE49-F238E27FC236}">
                <a16:creationId xmlns:a16="http://schemas.microsoft.com/office/drawing/2014/main" id="{96A88011-D31F-62FF-9162-4C2408D2ED62}"/>
              </a:ext>
            </a:extLst>
          </p:cNvPr>
          <p:cNvGrpSpPr/>
          <p:nvPr/>
        </p:nvGrpSpPr>
        <p:grpSpPr>
          <a:xfrm>
            <a:off x="607200" y="2618218"/>
            <a:ext cx="3267570" cy="1572058"/>
            <a:chOff x="607200" y="2618218"/>
            <a:chExt cx="3267570" cy="1572058"/>
          </a:xfrm>
        </p:grpSpPr>
        <p:sp>
          <p:nvSpPr>
            <p:cNvPr id="18" name="Arrow: Right 17">
              <a:extLst>
                <a:ext uri="{FF2B5EF4-FFF2-40B4-BE49-F238E27FC236}">
                  <a16:creationId xmlns:a16="http://schemas.microsoft.com/office/drawing/2014/main" id="{5C62AC1D-063F-F33F-171B-6BE514FC30DB}"/>
                </a:ext>
              </a:extLst>
            </p:cNvPr>
            <p:cNvSpPr/>
            <p:nvPr/>
          </p:nvSpPr>
          <p:spPr>
            <a:xfrm rot="19363065">
              <a:off x="1510453" y="2618218"/>
              <a:ext cx="952514" cy="418933"/>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401CF4AA-38EB-AF5E-6599-A4CC4034E024}"/>
                </a:ext>
              </a:extLst>
            </p:cNvPr>
            <p:cNvSpPr/>
            <p:nvPr/>
          </p:nvSpPr>
          <p:spPr>
            <a:xfrm>
              <a:off x="607200" y="3025868"/>
              <a:ext cx="3267570" cy="1164408"/>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a:t>Consider allocating an existing Ci3T Leadership Team meeting towards TFI completion </a:t>
              </a:r>
            </a:p>
          </p:txBody>
        </p:sp>
      </p:grpSp>
    </p:spTree>
    <p:extLst>
      <p:ext uri="{BB962C8B-B14F-4D97-AF65-F5344CB8AC3E}">
        <p14:creationId xmlns:p14="http://schemas.microsoft.com/office/powerpoint/2010/main" val="334134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25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ppt_x"/>
                                          </p:val>
                                        </p:tav>
                                        <p:tav tm="100000">
                                          <p:val>
                                            <p:strVal val="#ppt_x"/>
                                          </p:val>
                                        </p:tav>
                                      </p:tavLst>
                                    </p:anim>
                                    <p:anim calcmode="lin" valueType="num">
                                      <p:cBhvr additive="base">
                                        <p:cTn id="1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D8623-E281-457A-A9BB-3846A96C499A}"/>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9DC641B4-A69A-4435-8372-61C4912866FD}"/>
              </a:ext>
            </a:extLst>
          </p:cNvPr>
          <p:cNvSpPr>
            <a:spLocks noGrp="1"/>
          </p:cNvSpPr>
          <p:nvPr>
            <p:ph idx="1"/>
          </p:nvPr>
        </p:nvSpPr>
        <p:spPr>
          <a:xfrm>
            <a:off x="838200" y="1825625"/>
            <a:ext cx="9391650" cy="4351338"/>
          </a:xfrm>
        </p:spPr>
        <p:txBody>
          <a:bodyPr>
            <a:normAutofit/>
          </a:bodyPr>
          <a:lstStyle/>
          <a:p>
            <a:pPr marL="514350" indent="-514350">
              <a:buFont typeface="+mj-lt"/>
              <a:buAutoNum type="arabicPeriod"/>
            </a:pPr>
            <a:r>
              <a:rPr lang="en-US"/>
              <a:t>Welcome</a:t>
            </a:r>
          </a:p>
          <a:p>
            <a:pPr marL="514350" indent="-514350">
              <a:buFont typeface="+mj-lt"/>
              <a:buAutoNum type="arabicPeriod"/>
            </a:pPr>
            <a:r>
              <a:rPr lang="en-US"/>
              <a:t>Module Exploration</a:t>
            </a:r>
          </a:p>
          <a:p>
            <a:pPr marL="514350" indent="-514350">
              <a:buFont typeface="+mj-lt"/>
              <a:buAutoNum type="arabicPeriod"/>
            </a:pPr>
            <a:r>
              <a:rPr lang="en-US"/>
              <a:t>Planning for your 2024-2025 Ci3T Journey</a:t>
            </a:r>
          </a:p>
          <a:p>
            <a:pPr marL="514350" indent="-514350">
              <a:buFont typeface="+mj-lt"/>
              <a:buAutoNum type="arabicPeriod"/>
            </a:pPr>
            <a:r>
              <a:rPr lang="en-US"/>
              <a:t>Ci3T Leadership Team Work Time</a:t>
            </a:r>
          </a:p>
          <a:p>
            <a:pPr marL="514350" indent="-514350">
              <a:buFont typeface="+mj-lt"/>
              <a:buAutoNum type="arabicPeriod"/>
            </a:pPr>
            <a:r>
              <a:rPr lang="en-US"/>
              <a:t>Break (45 mins)</a:t>
            </a:r>
          </a:p>
          <a:p>
            <a:pPr marL="514350" indent="-514350">
              <a:buFont typeface="+mj-lt"/>
              <a:buAutoNum type="arabicPeriod"/>
            </a:pPr>
            <a:r>
              <a:rPr lang="en-US"/>
              <a:t>Setting Up for the Year Ahead</a:t>
            </a:r>
          </a:p>
          <a:p>
            <a:pPr marL="514350" indent="-514350">
              <a:buFont typeface="+mj-lt"/>
              <a:buAutoNum type="arabicPeriod"/>
            </a:pPr>
            <a:r>
              <a:rPr lang="en-US"/>
              <a:t>Ci3T Leadership Team Work Time</a:t>
            </a:r>
          </a:p>
          <a:p>
            <a:pPr marL="514350" indent="-514350">
              <a:buFont typeface="+mj-lt"/>
              <a:buAutoNum type="arabicPeriod"/>
            </a:pPr>
            <a:r>
              <a:rPr lang="en-US"/>
              <a:t>Wrapping Up and Moving Forward</a:t>
            </a:r>
          </a:p>
        </p:txBody>
      </p:sp>
    </p:spTree>
    <p:extLst>
      <p:ext uri="{BB962C8B-B14F-4D97-AF65-F5344CB8AC3E}">
        <p14:creationId xmlns:p14="http://schemas.microsoft.com/office/powerpoint/2010/main" val="7073420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DCB9A34-71C1-DA6D-CB7A-844F425CBAAD}"/>
              </a:ext>
            </a:extLst>
          </p:cNvPr>
          <p:cNvPicPr>
            <a:picLocks noChangeAspect="1"/>
          </p:cNvPicPr>
          <p:nvPr/>
        </p:nvPicPr>
        <p:blipFill>
          <a:blip r:embed="rId2"/>
          <a:srcRect/>
          <a:stretch/>
        </p:blipFill>
        <p:spPr>
          <a:xfrm>
            <a:off x="463420" y="4912092"/>
            <a:ext cx="5360336" cy="1569937"/>
          </a:xfrm>
          <a:prstGeom prst="rect">
            <a:avLst/>
          </a:prstGeom>
          <a:ln>
            <a:solidFill>
              <a:schemeClr val="tx1"/>
            </a:solidFill>
          </a:ln>
        </p:spPr>
      </p:pic>
      <p:sp>
        <p:nvSpPr>
          <p:cNvPr id="13" name="Rectangle 12">
            <a:extLst>
              <a:ext uri="{FF2B5EF4-FFF2-40B4-BE49-F238E27FC236}">
                <a16:creationId xmlns:a16="http://schemas.microsoft.com/office/drawing/2014/main" id="{2FFA04CC-753F-F4A3-96D9-5FB2F90D46CE}"/>
              </a:ext>
            </a:extLst>
          </p:cNvPr>
          <p:cNvSpPr/>
          <p:nvPr/>
        </p:nvSpPr>
        <p:spPr>
          <a:xfrm>
            <a:off x="4734326" y="5938887"/>
            <a:ext cx="778305" cy="395925"/>
          </a:xfrm>
          <a:prstGeom prst="rect">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D907383C-16B5-F39E-9B90-10D330913C32}"/>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63420" y="643423"/>
            <a:ext cx="5333643" cy="4121452"/>
          </a:xfrm>
          <a:prstGeom prst="rect">
            <a:avLst/>
          </a:prstGeom>
          <a:ln>
            <a:solidFill>
              <a:schemeClr val="tx1"/>
            </a:solidFill>
          </a:ln>
        </p:spPr>
      </p:pic>
      <p:sp>
        <p:nvSpPr>
          <p:cNvPr id="31" name="Oval 30">
            <a:extLst>
              <a:ext uri="{FF2B5EF4-FFF2-40B4-BE49-F238E27FC236}">
                <a16:creationId xmlns:a16="http://schemas.microsoft.com/office/drawing/2014/main" id="{09C753DF-D164-6A27-4545-77CB3E9446C0}"/>
              </a:ext>
            </a:extLst>
          </p:cNvPr>
          <p:cNvSpPr/>
          <p:nvPr/>
        </p:nvSpPr>
        <p:spPr>
          <a:xfrm>
            <a:off x="4543048" y="1345464"/>
            <a:ext cx="382555" cy="321614"/>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953A451E-B1B3-7558-4E09-86D1D57D3068}"/>
              </a:ext>
            </a:extLst>
          </p:cNvPr>
          <p:cNvGrpSpPr/>
          <p:nvPr/>
        </p:nvGrpSpPr>
        <p:grpSpPr>
          <a:xfrm>
            <a:off x="6675898" y="227616"/>
            <a:ext cx="5345117" cy="2888771"/>
            <a:chOff x="6675898" y="227616"/>
            <a:chExt cx="5345117" cy="2888771"/>
          </a:xfrm>
        </p:grpSpPr>
        <p:grpSp>
          <p:nvGrpSpPr>
            <p:cNvPr id="25" name="Group 24">
              <a:extLst>
                <a:ext uri="{FF2B5EF4-FFF2-40B4-BE49-F238E27FC236}">
                  <a16:creationId xmlns:a16="http://schemas.microsoft.com/office/drawing/2014/main" id="{7442C32B-5BB8-0E86-1875-75258A4AD521}"/>
                </a:ext>
              </a:extLst>
            </p:cNvPr>
            <p:cNvGrpSpPr/>
            <p:nvPr/>
          </p:nvGrpSpPr>
          <p:grpSpPr>
            <a:xfrm>
              <a:off x="6675898" y="227616"/>
              <a:ext cx="2645384" cy="2006019"/>
              <a:chOff x="6069736" y="4740237"/>
              <a:chExt cx="3843696" cy="2145650"/>
            </a:xfrm>
          </p:grpSpPr>
          <p:sp>
            <p:nvSpPr>
              <p:cNvPr id="23" name="Thought Bubble: Cloud 22">
                <a:extLst>
                  <a:ext uri="{FF2B5EF4-FFF2-40B4-BE49-F238E27FC236}">
                    <a16:creationId xmlns:a16="http://schemas.microsoft.com/office/drawing/2014/main" id="{09401B9F-E125-61F9-CBAC-34799AC2C81B}"/>
                  </a:ext>
                </a:extLst>
              </p:cNvPr>
              <p:cNvSpPr/>
              <p:nvPr/>
            </p:nvSpPr>
            <p:spPr>
              <a:xfrm>
                <a:off x="6069736" y="4740237"/>
                <a:ext cx="3843696" cy="2145650"/>
              </a:xfrm>
              <a:prstGeom prst="cloudCallout">
                <a:avLst>
                  <a:gd name="adj1" fmla="val -66843"/>
                  <a:gd name="adj2" fmla="val 5817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2113BD57-CFC8-5D6A-B30D-249C6AA0FAC5}"/>
                  </a:ext>
                </a:extLst>
              </p:cNvPr>
              <p:cNvSpPr txBox="1"/>
              <p:nvPr/>
            </p:nvSpPr>
            <p:spPr>
              <a:xfrm>
                <a:off x="6693543" y="5022982"/>
                <a:ext cx="2887474" cy="1580159"/>
              </a:xfrm>
              <a:prstGeom prst="rect">
                <a:avLst/>
              </a:prstGeom>
              <a:noFill/>
            </p:spPr>
            <p:txBody>
              <a:bodyPr wrap="square" rtlCol="0">
                <a:spAutoFit/>
              </a:bodyPr>
              <a:lstStyle/>
              <a:p>
                <a:r>
                  <a:rPr lang="en-US"/>
                  <a:t>When will our Ci3T Leadership team meet to review these data?</a:t>
                </a:r>
              </a:p>
            </p:txBody>
          </p:sp>
        </p:grpSp>
        <p:pic>
          <p:nvPicPr>
            <p:cNvPr id="39" name="Picture 38" descr="A picture containing text, measuring stick&#10;&#10;Description automatically generated">
              <a:extLst>
                <a:ext uri="{FF2B5EF4-FFF2-40B4-BE49-F238E27FC236}">
                  <a16:creationId xmlns:a16="http://schemas.microsoft.com/office/drawing/2014/main" id="{1027E377-E8BE-FDA7-30FF-749DDDBBD3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27720" y="828214"/>
              <a:ext cx="1193295" cy="1544128"/>
            </a:xfrm>
            <a:prstGeom prst="rect">
              <a:avLst/>
            </a:prstGeom>
            <a:ln>
              <a:solidFill>
                <a:schemeClr val="tx1"/>
              </a:solidFill>
            </a:ln>
          </p:spPr>
        </p:pic>
        <p:pic>
          <p:nvPicPr>
            <p:cNvPr id="40" name="Picture 39">
              <a:extLst>
                <a:ext uri="{FF2B5EF4-FFF2-40B4-BE49-F238E27FC236}">
                  <a16:creationId xmlns:a16="http://schemas.microsoft.com/office/drawing/2014/main" id="{0F35A148-951B-A6E6-D412-2CF9258C9B5C}"/>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9538094" y="257379"/>
              <a:ext cx="1136336" cy="1470547"/>
            </a:xfrm>
            <a:prstGeom prst="rect">
              <a:avLst/>
            </a:prstGeom>
            <a:ln>
              <a:solidFill>
                <a:schemeClr val="tx1"/>
              </a:solidFill>
            </a:ln>
          </p:spPr>
        </p:pic>
        <p:pic>
          <p:nvPicPr>
            <p:cNvPr id="8" name="Picture 7" descr="Chart, bar chart&#10;&#10;Description automatically generated">
              <a:extLst>
                <a:ext uri="{FF2B5EF4-FFF2-40B4-BE49-F238E27FC236}">
                  <a16:creationId xmlns:a16="http://schemas.microsoft.com/office/drawing/2014/main" id="{B4DA26D5-19B1-8B9A-70C3-228BDECC40A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34618" y="1954968"/>
              <a:ext cx="1876762" cy="1161419"/>
            </a:xfrm>
            <a:prstGeom prst="rect">
              <a:avLst/>
            </a:prstGeom>
            <a:ln>
              <a:solidFill>
                <a:schemeClr val="tx1"/>
              </a:solidFill>
            </a:ln>
          </p:spPr>
        </p:pic>
      </p:grpSp>
      <p:grpSp>
        <p:nvGrpSpPr>
          <p:cNvPr id="14" name="Group 13">
            <a:extLst>
              <a:ext uri="{FF2B5EF4-FFF2-40B4-BE49-F238E27FC236}">
                <a16:creationId xmlns:a16="http://schemas.microsoft.com/office/drawing/2014/main" id="{E14D7A21-8BF5-83CD-C8FA-3F357B9FD51F}"/>
              </a:ext>
            </a:extLst>
          </p:cNvPr>
          <p:cNvGrpSpPr/>
          <p:nvPr/>
        </p:nvGrpSpPr>
        <p:grpSpPr>
          <a:xfrm>
            <a:off x="6722286" y="3462702"/>
            <a:ext cx="5034286" cy="3333866"/>
            <a:chOff x="6722286" y="3462702"/>
            <a:chExt cx="5034286" cy="3333866"/>
          </a:xfrm>
        </p:grpSpPr>
        <p:grpSp>
          <p:nvGrpSpPr>
            <p:cNvPr id="2" name="Group 1">
              <a:extLst>
                <a:ext uri="{FF2B5EF4-FFF2-40B4-BE49-F238E27FC236}">
                  <a16:creationId xmlns:a16="http://schemas.microsoft.com/office/drawing/2014/main" id="{B066973A-1AEE-F19A-BA6F-F729D760A33B}"/>
                </a:ext>
              </a:extLst>
            </p:cNvPr>
            <p:cNvGrpSpPr/>
            <p:nvPr/>
          </p:nvGrpSpPr>
          <p:grpSpPr>
            <a:xfrm>
              <a:off x="6822727" y="3462702"/>
              <a:ext cx="2853117" cy="1692312"/>
              <a:chOff x="5798539" y="4547867"/>
              <a:chExt cx="3843696" cy="2145650"/>
            </a:xfrm>
          </p:grpSpPr>
          <p:sp>
            <p:nvSpPr>
              <p:cNvPr id="3" name="Thought Bubble: Cloud 2">
                <a:extLst>
                  <a:ext uri="{FF2B5EF4-FFF2-40B4-BE49-F238E27FC236}">
                    <a16:creationId xmlns:a16="http://schemas.microsoft.com/office/drawing/2014/main" id="{18D2220C-9A16-36CC-B568-65FFD92AA4B1}"/>
                  </a:ext>
                </a:extLst>
              </p:cNvPr>
              <p:cNvSpPr/>
              <p:nvPr/>
            </p:nvSpPr>
            <p:spPr>
              <a:xfrm>
                <a:off x="5798539" y="4547867"/>
                <a:ext cx="3843696" cy="2145650"/>
              </a:xfrm>
              <a:prstGeom prst="cloudCallout">
                <a:avLst>
                  <a:gd name="adj1" fmla="val -66843"/>
                  <a:gd name="adj2" fmla="val 5817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5D9DA4D-9734-FA71-6A5E-66DD4D52FE34}"/>
                  </a:ext>
                </a:extLst>
              </p:cNvPr>
              <p:cNvSpPr txBox="1"/>
              <p:nvPr/>
            </p:nvSpPr>
            <p:spPr>
              <a:xfrm>
                <a:off x="6369614" y="5020788"/>
                <a:ext cx="2943552" cy="929459"/>
              </a:xfrm>
              <a:prstGeom prst="rect">
                <a:avLst/>
              </a:prstGeom>
              <a:noFill/>
            </p:spPr>
            <p:txBody>
              <a:bodyPr wrap="square" rtlCol="0">
                <a:spAutoFit/>
              </a:bodyPr>
              <a:lstStyle/>
              <a:p>
                <a:r>
                  <a:rPr lang="en-US"/>
                  <a:t>When will we share out these data with faculty and staff?</a:t>
                </a:r>
              </a:p>
            </p:txBody>
          </p:sp>
        </p:grpSp>
        <p:grpSp>
          <p:nvGrpSpPr>
            <p:cNvPr id="12" name="Group 11">
              <a:extLst>
                <a:ext uri="{FF2B5EF4-FFF2-40B4-BE49-F238E27FC236}">
                  <a16:creationId xmlns:a16="http://schemas.microsoft.com/office/drawing/2014/main" id="{340B0AA5-4523-8C27-D2B3-D0D4C7A01263}"/>
                </a:ext>
              </a:extLst>
            </p:cNvPr>
            <p:cNvGrpSpPr/>
            <p:nvPr/>
          </p:nvGrpSpPr>
          <p:grpSpPr>
            <a:xfrm>
              <a:off x="6722286" y="5253648"/>
              <a:ext cx="5034286" cy="1542920"/>
              <a:chOff x="6722286" y="5253648"/>
              <a:chExt cx="5034286" cy="1542920"/>
            </a:xfrm>
          </p:grpSpPr>
          <p:pic>
            <p:nvPicPr>
              <p:cNvPr id="6" name="Picture 5">
                <a:extLst>
                  <a:ext uri="{FF2B5EF4-FFF2-40B4-BE49-F238E27FC236}">
                    <a16:creationId xmlns:a16="http://schemas.microsoft.com/office/drawing/2014/main" id="{3068AB8C-8BB4-48F3-8AC7-9D56C0D13CE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58232" y="5253648"/>
                <a:ext cx="3698340" cy="1542920"/>
              </a:xfrm>
              <a:prstGeom prst="rect">
                <a:avLst/>
              </a:prstGeom>
            </p:spPr>
          </p:pic>
          <p:pic>
            <p:nvPicPr>
              <p:cNvPr id="11" name="Graphic 10" descr="Teacher outline">
                <a:extLst>
                  <a:ext uri="{FF2B5EF4-FFF2-40B4-BE49-F238E27FC236}">
                    <a16:creationId xmlns:a16="http://schemas.microsoft.com/office/drawing/2014/main" id="{5FC17464-A2B2-9FFD-9B2B-3CAE64E273C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22286" y="5467587"/>
                <a:ext cx="1134175" cy="1134175"/>
              </a:xfrm>
              <a:prstGeom prst="rect">
                <a:avLst/>
              </a:prstGeom>
            </p:spPr>
          </p:pic>
        </p:grpSp>
      </p:grpSp>
      <p:sp>
        <p:nvSpPr>
          <p:cNvPr id="5" name="TextBox 4">
            <a:extLst>
              <a:ext uri="{FF2B5EF4-FFF2-40B4-BE49-F238E27FC236}">
                <a16:creationId xmlns:a16="http://schemas.microsoft.com/office/drawing/2014/main" id="{AD15094D-233D-19BD-ED74-197BC61C2174}"/>
              </a:ext>
            </a:extLst>
          </p:cNvPr>
          <p:cNvSpPr txBox="1"/>
          <p:nvPr/>
        </p:nvSpPr>
        <p:spPr>
          <a:xfrm>
            <a:off x="2152157" y="1969289"/>
            <a:ext cx="718561" cy="276999"/>
          </a:xfrm>
          <a:prstGeom prst="rect">
            <a:avLst/>
          </a:prstGeom>
          <a:noFill/>
        </p:spPr>
        <p:txBody>
          <a:bodyPr wrap="square" rtlCol="0">
            <a:spAutoFit/>
          </a:bodyPr>
          <a:lstStyle/>
          <a:p>
            <a:r>
              <a:rPr lang="en-US" sz="600">
                <a:solidFill>
                  <a:srgbClr val="FF0000"/>
                </a:solidFill>
              </a:rPr>
              <a:t>Review TI &amp; SV Reports</a:t>
            </a:r>
          </a:p>
        </p:txBody>
      </p:sp>
      <p:sp>
        <p:nvSpPr>
          <p:cNvPr id="7" name="Arrow: Right 6">
            <a:extLst>
              <a:ext uri="{FF2B5EF4-FFF2-40B4-BE49-F238E27FC236}">
                <a16:creationId xmlns:a16="http://schemas.microsoft.com/office/drawing/2014/main" id="{AE5CED96-51C2-9ECC-CDFB-DF70CD8952BA}"/>
              </a:ext>
            </a:extLst>
          </p:cNvPr>
          <p:cNvSpPr/>
          <p:nvPr/>
        </p:nvSpPr>
        <p:spPr>
          <a:xfrm rot="18480043">
            <a:off x="1462640" y="2326211"/>
            <a:ext cx="952514" cy="418933"/>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E8CDB0C-5C74-3C46-7BEB-FB028F173005}"/>
              </a:ext>
            </a:extLst>
          </p:cNvPr>
          <p:cNvSpPr txBox="1"/>
          <p:nvPr/>
        </p:nvSpPr>
        <p:spPr>
          <a:xfrm>
            <a:off x="3523403" y="2412360"/>
            <a:ext cx="718561" cy="276999"/>
          </a:xfrm>
          <a:prstGeom prst="rect">
            <a:avLst/>
          </a:prstGeom>
          <a:noFill/>
        </p:spPr>
        <p:txBody>
          <a:bodyPr wrap="square" rtlCol="0">
            <a:spAutoFit/>
          </a:bodyPr>
          <a:lstStyle/>
          <a:p>
            <a:r>
              <a:rPr lang="en-US" sz="600">
                <a:solidFill>
                  <a:srgbClr val="FF0000"/>
                </a:solidFill>
              </a:rPr>
              <a:t>Share TI &amp; SV with Staff </a:t>
            </a:r>
          </a:p>
        </p:txBody>
      </p:sp>
      <p:sp>
        <p:nvSpPr>
          <p:cNvPr id="15" name="Arrow: Right 14">
            <a:extLst>
              <a:ext uri="{FF2B5EF4-FFF2-40B4-BE49-F238E27FC236}">
                <a16:creationId xmlns:a16="http://schemas.microsoft.com/office/drawing/2014/main" id="{6EB8B74C-926D-34FD-913C-BBD6B9B073E4}"/>
              </a:ext>
            </a:extLst>
          </p:cNvPr>
          <p:cNvSpPr/>
          <p:nvPr/>
        </p:nvSpPr>
        <p:spPr>
          <a:xfrm rot="18480043">
            <a:off x="2833886" y="2769282"/>
            <a:ext cx="952514" cy="418933"/>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330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heel(1)">
                                      <p:cBhvr>
                                        <p:cTn id="10" dur="20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1" grpId="0" animBg="1"/>
      <p:bldP spid="5" grpId="0"/>
      <p:bldP spid="7" grpId="0" animBg="1"/>
      <p:bldP spid="10" grpId="0"/>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84FB1980-F9D9-46BF-2CC6-9F3B87F281F7}"/>
              </a:ext>
            </a:extLst>
          </p:cNvPr>
          <p:cNvSpPr txBox="1">
            <a:spLocks/>
          </p:cNvSpPr>
          <p:nvPr/>
        </p:nvSpPr>
        <p:spPr>
          <a:xfrm>
            <a:off x="458011" y="451057"/>
            <a:ext cx="11275977" cy="380793"/>
          </a:xfrm>
          <a:prstGeom prst="rect">
            <a:avLst/>
          </a:prstGeom>
          <a:solidFill>
            <a:schemeClr val="accent5">
              <a:lumMod val="75000"/>
            </a:schemeClr>
          </a:solidFill>
          <a:ln>
            <a:solidFill>
              <a:schemeClr val="tx1"/>
            </a:solidFill>
          </a:ln>
        </p:spPr>
        <p:txBody>
          <a:bodyPr anchor="ctr">
            <a:normAutofit fontScale="92500" lnSpcReduction="1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2400">
                <a:solidFill>
                  <a:schemeClr val="bg1"/>
                </a:solidFill>
              </a:rPr>
              <a:t>Let’s talk… and make plans!</a:t>
            </a:r>
          </a:p>
        </p:txBody>
      </p:sp>
      <p:sp>
        <p:nvSpPr>
          <p:cNvPr id="3" name="Content Placeholder 4">
            <a:extLst>
              <a:ext uri="{FF2B5EF4-FFF2-40B4-BE49-F238E27FC236}">
                <a16:creationId xmlns:a16="http://schemas.microsoft.com/office/drawing/2014/main" id="{81F000E5-C9A4-62A3-DBB2-636C08D7BF76}"/>
              </a:ext>
            </a:extLst>
          </p:cNvPr>
          <p:cNvSpPr txBox="1">
            <a:spLocks/>
          </p:cNvSpPr>
          <p:nvPr/>
        </p:nvSpPr>
        <p:spPr>
          <a:xfrm>
            <a:off x="458011" y="831851"/>
            <a:ext cx="11275977" cy="3266620"/>
          </a:xfrm>
          <a:prstGeom prst="rect">
            <a:avLst/>
          </a:prstGeom>
          <a:solidFill>
            <a:srgbClr val="CEDCEA">
              <a:alpha val="69020"/>
            </a:srgbClr>
          </a:solidFill>
          <a:ln>
            <a:solidFill>
              <a:schemeClr val="tx1"/>
            </a:solid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eaLnBrk="1" fontAlgn="t" latinLnBrk="0" hangingPunct="1">
              <a:spcBef>
                <a:spcPts val="0"/>
              </a:spcBef>
              <a:spcAft>
                <a:spcPts val="0"/>
              </a:spcAft>
              <a:buNone/>
            </a:pPr>
            <a:r>
              <a:rPr lang="en-US" sz="2400" b="1" i="0" u="none" strike="noStrike" kern="1200">
                <a:solidFill>
                  <a:srgbClr val="000000"/>
                </a:solidFill>
                <a:effectLst/>
                <a:latin typeface="Arial" panose="020B0604020202020204" pitchFamily="34" charset="0"/>
              </a:rPr>
              <a:t>Prepare your 2024-2025 Ci3T Implementation Calendar</a:t>
            </a:r>
            <a:endParaRPr lang="en-US" sz="2400" b="0" i="0" u="none" strike="noStrike">
              <a:effectLst/>
              <a:latin typeface="Arial" panose="020B0604020202020204" pitchFamily="34" charset="0"/>
            </a:endParaRPr>
          </a:p>
          <a:p>
            <a:pPr marL="0" fontAlgn="t">
              <a:spcBef>
                <a:spcPts val="0"/>
              </a:spcBef>
            </a:pPr>
            <a:r>
              <a:rPr lang="en-US" sz="2300" b="0" i="0" u="none" strike="noStrike" kern="1200">
                <a:solidFill>
                  <a:srgbClr val="000000"/>
                </a:solidFill>
                <a:effectLst/>
                <a:latin typeface="Arial" panose="020B0604020202020204" pitchFamily="34" charset="0"/>
              </a:rPr>
              <a:t>Ci3T Leadership Team monthly meeting dates</a:t>
            </a:r>
          </a:p>
          <a:p>
            <a:pPr marL="0" fontAlgn="t">
              <a:spcBef>
                <a:spcPts val="0"/>
              </a:spcBef>
            </a:pPr>
            <a:r>
              <a:rPr lang="en-US" sz="2300" b="0" i="0" u="none" strike="noStrike" kern="1200">
                <a:solidFill>
                  <a:srgbClr val="000000"/>
                </a:solidFill>
                <a:effectLst/>
                <a:latin typeface="Arial" panose="020B0604020202020204" pitchFamily="34" charset="0"/>
              </a:rPr>
              <a:t>Faculty and Staff monthly meeting dates</a:t>
            </a:r>
          </a:p>
          <a:p>
            <a:pPr marL="283464" indent="-283464" algn="l" rtl="0" eaLnBrk="1" fontAlgn="t" latinLnBrk="0" hangingPunct="1">
              <a:spcBef>
                <a:spcPts val="0"/>
              </a:spcBef>
              <a:spcAft>
                <a:spcPts val="0"/>
              </a:spcAft>
            </a:pPr>
            <a:r>
              <a:rPr lang="en-US" sz="2300" b="0" i="0" u="none" strike="noStrike" kern="1200">
                <a:solidFill>
                  <a:srgbClr val="000000"/>
                </a:solidFill>
                <a:effectLst/>
                <a:latin typeface="Arial" panose="020B0604020202020204" pitchFamily="34" charset="0"/>
              </a:rPr>
              <a:t>Professional learning opportunities </a:t>
            </a:r>
          </a:p>
          <a:p>
            <a:pPr marL="740664" lvl="1" indent="-283464" fontAlgn="t">
              <a:spcBef>
                <a:spcPts val="0"/>
              </a:spcBef>
            </a:pPr>
            <a:r>
              <a:rPr lang="en-US" sz="2000" b="0" i="0" u="none" strike="noStrike" kern="1200">
                <a:solidFill>
                  <a:srgbClr val="000000"/>
                </a:solidFill>
                <a:effectLst/>
                <a:latin typeface="Arial" panose="020B0604020202020204" pitchFamily="34" charset="0"/>
              </a:rPr>
              <a:t>EMPOWER Session</a:t>
            </a:r>
          </a:p>
          <a:p>
            <a:pPr marL="740664" lvl="1" indent="-283464" fontAlgn="t">
              <a:spcBef>
                <a:spcPts val="0"/>
              </a:spcBef>
            </a:pPr>
            <a:r>
              <a:rPr lang="en-US" sz="2000">
                <a:solidFill>
                  <a:srgbClr val="000000"/>
                </a:solidFill>
                <a:latin typeface="Arial" panose="020B0604020202020204" pitchFamily="34" charset="0"/>
              </a:rPr>
              <a:t>Coaches and Trainers calls</a:t>
            </a:r>
          </a:p>
          <a:p>
            <a:pPr marL="740664" lvl="1" indent="-283464" fontAlgn="t">
              <a:spcBef>
                <a:spcPts val="0"/>
              </a:spcBef>
            </a:pPr>
            <a:r>
              <a:rPr lang="en-US" sz="2000">
                <a:solidFill>
                  <a:srgbClr val="000000"/>
                </a:solidFill>
                <a:latin typeface="Arial" panose="020B0604020202020204" pitchFamily="34" charset="0"/>
              </a:rPr>
              <a:t>School-level trainings (e.g., PLCs, faculty meetings, book clubs)</a:t>
            </a:r>
            <a:endParaRPr lang="en-US" sz="2400" i="0" u="none" strike="noStrike" kern="1200">
              <a:solidFill>
                <a:srgbClr val="000000"/>
              </a:solidFill>
              <a:effectLst/>
              <a:latin typeface="Arial" panose="020B0604020202020204" pitchFamily="34" charset="0"/>
            </a:endParaRPr>
          </a:p>
          <a:p>
            <a:pPr marL="0" algn="l" rtl="0" eaLnBrk="1" fontAlgn="t" latinLnBrk="0" hangingPunct="1">
              <a:spcBef>
                <a:spcPts val="0"/>
              </a:spcBef>
              <a:spcAft>
                <a:spcPts val="0"/>
              </a:spcAft>
            </a:pPr>
            <a:r>
              <a:rPr lang="en-US" sz="2300" i="0" u="none" strike="noStrike" kern="1200">
                <a:solidFill>
                  <a:srgbClr val="000000"/>
                </a:solidFill>
                <a:effectLst/>
                <a:latin typeface="Arial" panose="020B0604020202020204" pitchFamily="34" charset="0"/>
              </a:rPr>
              <a:t>Professional learning to support data collection and data-informed decision making</a:t>
            </a:r>
          </a:p>
          <a:p>
            <a:pPr marL="457200" lvl="1" fontAlgn="t">
              <a:spcBef>
                <a:spcPts val="0"/>
              </a:spcBef>
            </a:pPr>
            <a:r>
              <a:rPr lang="en-US" sz="2000" i="0" u="none" strike="noStrike" kern="1200">
                <a:solidFill>
                  <a:srgbClr val="000000"/>
                </a:solidFill>
                <a:effectLst/>
                <a:latin typeface="Arial" panose="020B0604020202020204" pitchFamily="34" charset="0"/>
              </a:rPr>
              <a:t>Academic and behavior screening (fall, winter, spring)</a:t>
            </a:r>
          </a:p>
          <a:p>
            <a:pPr marL="457200" lvl="1" fontAlgn="t">
              <a:spcBef>
                <a:spcPts val="0"/>
              </a:spcBef>
            </a:pPr>
            <a:r>
              <a:rPr lang="en-US" sz="2000">
                <a:solidFill>
                  <a:srgbClr val="000000"/>
                </a:solidFill>
                <a:latin typeface="Arial" panose="020B0604020202020204" pitchFamily="34" charset="0"/>
              </a:rPr>
              <a:t>T</a:t>
            </a:r>
            <a:r>
              <a:rPr lang="en-US" sz="2000" b="0" i="0" u="none" strike="noStrike" kern="1200">
                <a:solidFill>
                  <a:srgbClr val="000000"/>
                </a:solidFill>
                <a:effectLst/>
                <a:latin typeface="Arial" panose="020B0604020202020204" pitchFamily="34" charset="0"/>
              </a:rPr>
              <a:t>reatment integrity &amp; social validity (fall, spring)</a:t>
            </a:r>
            <a:endParaRPr lang="en-US" sz="2000">
              <a:solidFill>
                <a:srgbClr val="000000"/>
              </a:solidFill>
              <a:latin typeface="Arial" panose="020B0604020202020204" pitchFamily="34" charset="0"/>
            </a:endParaRPr>
          </a:p>
          <a:p>
            <a:pPr marL="283464" indent="-283464" algn="l" rtl="0" eaLnBrk="1" fontAlgn="t" latinLnBrk="0" hangingPunct="1">
              <a:spcBef>
                <a:spcPts val="0"/>
              </a:spcBef>
              <a:spcAft>
                <a:spcPts val="0"/>
              </a:spcAft>
            </a:pPr>
            <a:endParaRPr lang="en-US" sz="2000">
              <a:solidFill>
                <a:srgbClr val="000000"/>
              </a:solidFill>
              <a:latin typeface="Arial" panose="020B0604020202020204" pitchFamily="34" charset="0"/>
            </a:endParaRPr>
          </a:p>
        </p:txBody>
      </p:sp>
      <p:pic>
        <p:nvPicPr>
          <p:cNvPr id="8" name="Picture 7">
            <a:extLst>
              <a:ext uri="{FF2B5EF4-FFF2-40B4-BE49-F238E27FC236}">
                <a16:creationId xmlns:a16="http://schemas.microsoft.com/office/drawing/2014/main" id="{9211BD88-513E-52F0-D362-EF093C60AE0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95798" y="4249553"/>
            <a:ext cx="2352286" cy="1817676"/>
          </a:xfrm>
          <a:prstGeom prst="rect">
            <a:avLst/>
          </a:prstGeom>
          <a:ln>
            <a:solidFill>
              <a:schemeClr val="tx1"/>
            </a:solidFill>
          </a:ln>
        </p:spPr>
      </p:pic>
      <p:sp>
        <p:nvSpPr>
          <p:cNvPr id="9" name="Arrow: Right 8">
            <a:extLst>
              <a:ext uri="{FF2B5EF4-FFF2-40B4-BE49-F238E27FC236}">
                <a16:creationId xmlns:a16="http://schemas.microsoft.com/office/drawing/2014/main" id="{369299FD-82FA-7F4E-4523-ED78CC921315}"/>
              </a:ext>
            </a:extLst>
          </p:cNvPr>
          <p:cNvSpPr/>
          <p:nvPr/>
        </p:nvSpPr>
        <p:spPr>
          <a:xfrm>
            <a:off x="6004835" y="5158391"/>
            <a:ext cx="1107973" cy="490409"/>
          </a:xfrm>
          <a:prstGeom prs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30233AD-534C-0B24-BE63-3E83C09B2A9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55498" y="4235913"/>
            <a:ext cx="2748095" cy="2225373"/>
          </a:xfrm>
          <a:prstGeom prst="rect">
            <a:avLst/>
          </a:prstGeom>
          <a:ln>
            <a:solidFill>
              <a:schemeClr val="tx1"/>
            </a:solidFill>
          </a:ln>
          <a:effectLst/>
        </p:spPr>
      </p:pic>
      <p:pic>
        <p:nvPicPr>
          <p:cNvPr id="10" name="Picture 9" descr="A calendar with a number of days&#10;&#10;Description automatically generated">
            <a:extLst>
              <a:ext uri="{FF2B5EF4-FFF2-40B4-BE49-F238E27FC236}">
                <a16:creationId xmlns:a16="http://schemas.microsoft.com/office/drawing/2014/main" id="{DE2CD9E2-A23E-065A-6701-91D20D7CACD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113834" y="4443301"/>
            <a:ext cx="2485468" cy="1920588"/>
          </a:xfrm>
          <a:prstGeom prst="rect">
            <a:avLst/>
          </a:prstGeom>
          <a:ln>
            <a:solidFill>
              <a:schemeClr val="tx1"/>
            </a:solidFill>
          </a:ln>
        </p:spPr>
      </p:pic>
      <p:pic>
        <p:nvPicPr>
          <p:cNvPr id="6" name="Picture 5" descr="A calendar with a number of days&#10;&#10;Description automatically generated">
            <a:extLst>
              <a:ext uri="{FF2B5EF4-FFF2-40B4-BE49-F238E27FC236}">
                <a16:creationId xmlns:a16="http://schemas.microsoft.com/office/drawing/2014/main" id="{D0F3A647-2377-5E75-90D8-8F079C7F26E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93769" y="4723156"/>
            <a:ext cx="2485468" cy="1920589"/>
          </a:xfrm>
          <a:prstGeom prst="rect">
            <a:avLst/>
          </a:prstGeom>
          <a:ln>
            <a:solidFill>
              <a:schemeClr val="tx1"/>
            </a:solidFill>
          </a:ln>
        </p:spPr>
      </p:pic>
    </p:spTree>
    <p:extLst>
      <p:ext uri="{BB962C8B-B14F-4D97-AF65-F5344CB8AC3E}">
        <p14:creationId xmlns:p14="http://schemas.microsoft.com/office/powerpoint/2010/main" val="3346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9EC20-03B3-622D-3204-45CC7020BE92}"/>
              </a:ext>
            </a:extLst>
          </p:cNvPr>
          <p:cNvSpPr>
            <a:spLocks noGrp="1"/>
          </p:cNvSpPr>
          <p:nvPr>
            <p:ph type="title"/>
          </p:nvPr>
        </p:nvSpPr>
        <p:spPr/>
        <p:txBody>
          <a:bodyPr/>
          <a:lstStyle/>
          <a:p>
            <a:r>
              <a:rPr lang="en-US"/>
              <a:t>Work Time Logistics</a:t>
            </a:r>
          </a:p>
        </p:txBody>
      </p:sp>
      <p:sp>
        <p:nvSpPr>
          <p:cNvPr id="16" name="Rectangle 15">
            <a:extLst>
              <a:ext uri="{FF2B5EF4-FFF2-40B4-BE49-F238E27FC236}">
                <a16:creationId xmlns:a16="http://schemas.microsoft.com/office/drawing/2014/main" id="{36D9FDEE-1801-0AD2-77B8-883B0812332C}"/>
              </a:ext>
            </a:extLst>
          </p:cNvPr>
          <p:cNvSpPr/>
          <p:nvPr/>
        </p:nvSpPr>
        <p:spPr>
          <a:xfrm>
            <a:off x="838200" y="1490053"/>
            <a:ext cx="10990555" cy="4030462"/>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r>
              <a:rPr lang="en-US" sz="3600"/>
              <a:t>Handouts and materials </a:t>
            </a:r>
          </a:p>
          <a:p>
            <a:r>
              <a:rPr lang="en-US" sz="3600"/>
              <a:t>can be downloaded directly </a:t>
            </a:r>
          </a:p>
          <a:p>
            <a:r>
              <a:rPr lang="en-US" sz="3600"/>
              <a:t>from our website!</a:t>
            </a:r>
            <a:endParaRPr lang="en-US"/>
          </a:p>
        </p:txBody>
      </p:sp>
      <p:pic>
        <p:nvPicPr>
          <p:cNvPr id="4" name="Picture 3">
            <a:extLst>
              <a:ext uri="{FF2B5EF4-FFF2-40B4-BE49-F238E27FC236}">
                <a16:creationId xmlns:a16="http://schemas.microsoft.com/office/drawing/2014/main" id="{5C36D59C-A59C-428A-7DA7-9188AA84362D}"/>
              </a:ext>
            </a:extLst>
          </p:cNvPr>
          <p:cNvPicPr>
            <a:picLocks noChangeAspect="1"/>
          </p:cNvPicPr>
          <p:nvPr/>
        </p:nvPicPr>
        <p:blipFill>
          <a:blip r:embed="rId3"/>
          <a:stretch>
            <a:fillRect/>
          </a:stretch>
        </p:blipFill>
        <p:spPr>
          <a:xfrm>
            <a:off x="5955777" y="1616759"/>
            <a:ext cx="5872978" cy="1198858"/>
          </a:xfrm>
          <a:prstGeom prst="rect">
            <a:avLst/>
          </a:prstGeom>
        </p:spPr>
      </p:pic>
      <p:sp>
        <p:nvSpPr>
          <p:cNvPr id="5" name="Rectangle 4">
            <a:extLst>
              <a:ext uri="{FF2B5EF4-FFF2-40B4-BE49-F238E27FC236}">
                <a16:creationId xmlns:a16="http://schemas.microsoft.com/office/drawing/2014/main" id="{F2524EF3-4306-3A91-7FDD-BD4FBD016A60}"/>
              </a:ext>
            </a:extLst>
          </p:cNvPr>
          <p:cNvSpPr/>
          <p:nvPr/>
        </p:nvSpPr>
        <p:spPr>
          <a:xfrm>
            <a:off x="5955777" y="1817393"/>
            <a:ext cx="1804792" cy="485165"/>
          </a:xfrm>
          <a:prstGeom prst="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F12B22C-F4EA-B82B-810C-9751750433D2}"/>
              </a:ext>
            </a:extLst>
          </p:cNvPr>
          <p:cNvPicPr>
            <a:picLocks noChangeAspect="1"/>
          </p:cNvPicPr>
          <p:nvPr/>
        </p:nvPicPr>
        <p:blipFill>
          <a:blip r:embed="rId4"/>
          <a:stretch>
            <a:fillRect/>
          </a:stretch>
        </p:blipFill>
        <p:spPr>
          <a:xfrm>
            <a:off x="7213564" y="2532868"/>
            <a:ext cx="4304895" cy="2592364"/>
          </a:xfrm>
          <a:prstGeom prst="rect">
            <a:avLst/>
          </a:prstGeom>
        </p:spPr>
      </p:pic>
      <p:sp>
        <p:nvSpPr>
          <p:cNvPr id="24" name="Rectangle 23">
            <a:extLst>
              <a:ext uri="{FF2B5EF4-FFF2-40B4-BE49-F238E27FC236}">
                <a16:creationId xmlns:a16="http://schemas.microsoft.com/office/drawing/2014/main" id="{D9BEA28B-99F1-9F46-1E31-DA7E5FA50457}"/>
              </a:ext>
            </a:extLst>
          </p:cNvPr>
          <p:cNvSpPr/>
          <p:nvPr/>
        </p:nvSpPr>
        <p:spPr>
          <a:xfrm>
            <a:off x="838200" y="1476620"/>
            <a:ext cx="10990555" cy="4257963"/>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3200">
                <a:effectLst/>
                <a:ea typeface="Calibri" panose="020F0502020204030204" pitchFamily="34" charset="0"/>
                <a:cs typeface="Times New Roman" panose="02020603050405020304" pitchFamily="18" charset="0"/>
              </a:rPr>
              <a:t>Enjoy this planning block with your team!</a:t>
            </a:r>
            <a:endParaRPr lang="en-US">
              <a:effectLst/>
              <a:ea typeface="Calibri" panose="020F0502020204030204" pitchFamily="34" charset="0"/>
              <a:cs typeface="Times New Roman" panose="02020603050405020304" pitchFamily="18" charset="0"/>
            </a:endParaRPr>
          </a:p>
          <a:p>
            <a:pPr algn="ctr"/>
            <a:r>
              <a:rPr lang="en-US" sz="3200">
                <a:effectLst/>
                <a:ea typeface="Calibri" panose="020F0502020204030204" pitchFamily="34" charset="0"/>
                <a:cs typeface="Times New Roman" panose="02020603050405020304" pitchFamily="18" charset="0"/>
              </a:rPr>
              <a:t> </a:t>
            </a:r>
          </a:p>
          <a:p>
            <a:pPr algn="ctr"/>
            <a:r>
              <a:rPr lang="en-US" sz="3200">
                <a:effectLst/>
                <a:ea typeface="Calibri" panose="020F0502020204030204" pitchFamily="34" charset="0"/>
                <a:cs typeface="Times New Roman" panose="02020603050405020304" pitchFamily="18" charset="0"/>
              </a:rPr>
              <a:t>We will come back together at:</a:t>
            </a:r>
          </a:p>
          <a:p>
            <a:pPr algn="just"/>
            <a:endParaRPr lang="en-US" sz="2800">
              <a:latin typeface="Calibri" panose="020F0502020204030204" pitchFamily="34" charset="0"/>
              <a:cs typeface="Times New Roman" panose="02020603050405020304" pitchFamily="18" charset="0"/>
            </a:endParaRPr>
          </a:p>
          <a:p>
            <a:pPr algn="just"/>
            <a:endParaRPr lang="en-US" sz="2800">
              <a:latin typeface="Calibri" panose="020F0502020204030204" pitchFamily="34" charset="0"/>
              <a:cs typeface="Times New Roman" panose="02020603050405020304" pitchFamily="18" charset="0"/>
            </a:endParaRPr>
          </a:p>
          <a:p>
            <a:pPr algn="just"/>
            <a:endParaRPr lang="en-US" sz="2800">
              <a:latin typeface="Calibri" panose="020F0502020204030204" pitchFamily="34" charset="0"/>
              <a:cs typeface="Times New Roman" panose="02020603050405020304" pitchFamily="18" charset="0"/>
            </a:endParaRPr>
          </a:p>
          <a:p>
            <a:pPr algn="just"/>
            <a:endParaRPr lang="en-US" sz="2800">
              <a:latin typeface="Calibri" panose="020F0502020204030204" pitchFamily="34" charset="0"/>
              <a:cs typeface="Times New Roman" panose="02020603050405020304" pitchFamily="18" charset="0"/>
            </a:endParaRPr>
          </a:p>
          <a:p>
            <a:pPr algn="just"/>
            <a:endParaRPr lang="en-US" sz="2800">
              <a:latin typeface="Calibri" panose="020F0502020204030204" pitchFamily="34" charset="0"/>
              <a:cs typeface="Times New Roman" panose="02020603050405020304" pitchFamily="18" charset="0"/>
            </a:endParaRPr>
          </a:p>
          <a:p>
            <a:pPr algn="just"/>
            <a:endParaRPr lang="en-US" sz="2800">
              <a:latin typeface="Calibri" panose="020F0502020204030204" pitchFamily="34" charset="0"/>
              <a:cs typeface="Times New Roman" panose="02020603050405020304" pitchFamily="18" charset="0"/>
            </a:endParaRPr>
          </a:p>
        </p:txBody>
      </p:sp>
      <p:pic>
        <p:nvPicPr>
          <p:cNvPr id="1026" name="Picture 2" descr="Breakout Rooms - Information Technology">
            <a:extLst>
              <a:ext uri="{FF2B5EF4-FFF2-40B4-BE49-F238E27FC236}">
                <a16:creationId xmlns:a16="http://schemas.microsoft.com/office/drawing/2014/main" id="{493C0B41-0602-37F3-FAE2-3F7F0029134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03069" y="3414053"/>
            <a:ext cx="2857500" cy="10096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7" name="Table 27">
            <a:extLst>
              <a:ext uri="{FF2B5EF4-FFF2-40B4-BE49-F238E27FC236}">
                <a16:creationId xmlns:a16="http://schemas.microsoft.com/office/drawing/2014/main" id="{58ED5EF6-B3D3-AD4B-0963-3697A0260763}"/>
              </a:ext>
            </a:extLst>
          </p:cNvPr>
          <p:cNvGraphicFramePr>
            <a:graphicFrameLocks noGrp="1"/>
          </p:cNvGraphicFramePr>
          <p:nvPr>
            <p:extLst>
              <p:ext uri="{D42A27DB-BD31-4B8C-83A1-F6EECF244321}">
                <p14:modId xmlns:p14="http://schemas.microsoft.com/office/powerpoint/2010/main" val="3822796051"/>
              </p:ext>
            </p:extLst>
          </p:nvPr>
        </p:nvGraphicFramePr>
        <p:xfrm>
          <a:off x="2139089" y="4558415"/>
          <a:ext cx="8891163" cy="1046160"/>
        </p:xfrm>
        <a:graphic>
          <a:graphicData uri="http://schemas.openxmlformats.org/drawingml/2006/table">
            <a:tbl>
              <a:tblPr firstRow="1" bandRow="1">
                <a:tableStyleId>{7DF18680-E054-41AD-8BC1-D1AEF772440D}</a:tableStyleId>
              </a:tblPr>
              <a:tblGrid>
                <a:gridCol w="2963721">
                  <a:extLst>
                    <a:ext uri="{9D8B030D-6E8A-4147-A177-3AD203B41FA5}">
                      <a16:colId xmlns:a16="http://schemas.microsoft.com/office/drawing/2014/main" val="1441421668"/>
                    </a:ext>
                  </a:extLst>
                </a:gridCol>
                <a:gridCol w="2963721">
                  <a:extLst>
                    <a:ext uri="{9D8B030D-6E8A-4147-A177-3AD203B41FA5}">
                      <a16:colId xmlns:a16="http://schemas.microsoft.com/office/drawing/2014/main" val="1080460203"/>
                    </a:ext>
                  </a:extLst>
                </a:gridCol>
                <a:gridCol w="2963721">
                  <a:extLst>
                    <a:ext uri="{9D8B030D-6E8A-4147-A177-3AD203B41FA5}">
                      <a16:colId xmlns:a16="http://schemas.microsoft.com/office/drawing/2014/main" val="1279748750"/>
                    </a:ext>
                  </a:extLst>
                </a:gridCol>
              </a:tblGrid>
              <a:tr h="10461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a:t>10:10 am PST</a:t>
                      </a:r>
                    </a:p>
                  </a:txBody>
                  <a:tcPr anchor="ctr"/>
                </a:tc>
                <a:tc>
                  <a:txBody>
                    <a:bodyPr/>
                    <a:lstStyle/>
                    <a:p>
                      <a:pPr algn="ctr"/>
                      <a:r>
                        <a:rPr lang="en-US" sz="3200" b="0"/>
                        <a:t>12:10 pm CST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a:t>1:10 pm EST</a:t>
                      </a:r>
                    </a:p>
                  </a:txBody>
                  <a:tcPr anchor="ctr"/>
                </a:tc>
                <a:extLst>
                  <a:ext uri="{0D108BD9-81ED-4DB2-BD59-A6C34878D82A}">
                    <a16:rowId xmlns:a16="http://schemas.microsoft.com/office/drawing/2014/main" val="1802943566"/>
                  </a:ext>
                </a:extLst>
              </a:tr>
            </a:tbl>
          </a:graphicData>
        </a:graphic>
      </p:graphicFrame>
    </p:spTree>
    <p:extLst>
      <p:ext uri="{BB962C8B-B14F-4D97-AF65-F5344CB8AC3E}">
        <p14:creationId xmlns:p14="http://schemas.microsoft.com/office/powerpoint/2010/main" val="385811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fill="hold"/>
                                        <p:tgtEl>
                                          <p:spTgt spid="27"/>
                                        </p:tgtEl>
                                        <p:attrNameLst>
                                          <p:attrName>ppt_x</p:attrName>
                                        </p:attrNameLst>
                                      </p:cBhvr>
                                      <p:tavLst>
                                        <p:tav tm="0">
                                          <p:val>
                                            <p:strVal val="#ppt_x"/>
                                          </p:val>
                                        </p:tav>
                                        <p:tav tm="100000">
                                          <p:val>
                                            <p:strVal val="#ppt_x"/>
                                          </p:val>
                                        </p:tav>
                                      </p:tavLst>
                                    </p:anim>
                                    <p:anim calcmode="lin" valueType="num">
                                      <p:cBhvr additive="base">
                                        <p:cTn id="1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268C4-CB0D-3DB0-3219-B0B24ECC512C}"/>
              </a:ext>
            </a:extLst>
          </p:cNvPr>
          <p:cNvSpPr>
            <a:spLocks noGrp="1"/>
          </p:cNvSpPr>
          <p:nvPr>
            <p:ph type="title"/>
          </p:nvPr>
        </p:nvSpPr>
        <p:spPr/>
        <p:txBody>
          <a:bodyPr/>
          <a:lstStyle/>
          <a:p>
            <a:r>
              <a:rPr lang="en-US"/>
              <a:t>Wrap Up &amp; Next Steps</a:t>
            </a:r>
          </a:p>
        </p:txBody>
      </p:sp>
      <p:sp>
        <p:nvSpPr>
          <p:cNvPr id="13" name="Content Placeholder 12">
            <a:extLst>
              <a:ext uri="{FF2B5EF4-FFF2-40B4-BE49-F238E27FC236}">
                <a16:creationId xmlns:a16="http://schemas.microsoft.com/office/drawing/2014/main" id="{E43D71AD-8049-5CBF-3391-CC1FF9BD342D}"/>
              </a:ext>
            </a:extLst>
          </p:cNvPr>
          <p:cNvSpPr>
            <a:spLocks noGrp="1"/>
          </p:cNvSpPr>
          <p:nvPr>
            <p:ph idx="1"/>
          </p:nvPr>
        </p:nvSpPr>
        <p:spPr>
          <a:xfrm>
            <a:off x="838200" y="1825625"/>
            <a:ext cx="10515600" cy="1603375"/>
          </a:xfrm>
        </p:spPr>
        <p:txBody>
          <a:bodyPr/>
          <a:lstStyle/>
          <a:p>
            <a:pPr marL="0" indent="0">
              <a:buNone/>
            </a:pPr>
            <a:r>
              <a:rPr lang="en-US" kern="100">
                <a:effectLst/>
                <a:ea typeface="Calibri" panose="020F0502020204030204" pitchFamily="34" charset="0"/>
                <a:cs typeface="Calibri" panose="020F0502020204030204" pitchFamily="34" charset="0"/>
              </a:rPr>
              <a:t>Outcome </a:t>
            </a:r>
          </a:p>
          <a:p>
            <a:pPr marL="0" indent="0">
              <a:buNone/>
            </a:pPr>
            <a:endParaRPr lang="en-US" sz="1050" i="0" u="none" strike="noStrike" kern="100">
              <a:effectLst/>
              <a:cs typeface="Calibri" panose="020F0502020204030204" pitchFamily="34" charset="0"/>
            </a:endParaRPr>
          </a:p>
          <a:p>
            <a:pPr marL="0" indent="0">
              <a:buNone/>
            </a:pPr>
            <a:r>
              <a:rPr lang="en-US" i="0" u="none" strike="noStrike" kern="100">
                <a:effectLst/>
                <a:cs typeface="Calibri" panose="020F0502020204030204" pitchFamily="34" charset="0"/>
                <a:sym typeface="Symbol" panose="05050102010706020507" pitchFamily="18" charset="2"/>
              </a:rPr>
              <a:t> </a:t>
            </a:r>
            <a:r>
              <a:rPr lang="en-US" i="0" u="none" strike="noStrike" kern="100">
                <a:effectLst/>
                <a:cs typeface="Calibri" panose="020F0502020204030204" pitchFamily="34" charset="0"/>
              </a:rPr>
              <a:t>P</a:t>
            </a:r>
            <a:r>
              <a:rPr lang="en-US" i="0" u="none" strike="noStrike" kern="1200">
                <a:solidFill>
                  <a:srgbClr val="000000"/>
                </a:solidFill>
                <a:effectLst/>
              </a:rPr>
              <a:t>repare your 2024-2025 Ci3T Implementation Calendar</a:t>
            </a:r>
            <a:endParaRPr lang="en-US" i="0" u="none" strike="noStrike">
              <a:effectLst/>
            </a:endParaRPr>
          </a:p>
        </p:txBody>
      </p:sp>
      <p:sp>
        <p:nvSpPr>
          <p:cNvPr id="14" name="Content Placeholder 13">
            <a:extLst>
              <a:ext uri="{FF2B5EF4-FFF2-40B4-BE49-F238E27FC236}">
                <a16:creationId xmlns:a16="http://schemas.microsoft.com/office/drawing/2014/main" id="{233D9ABE-0B39-8F6C-9B74-E401F7520779}"/>
              </a:ext>
            </a:extLst>
          </p:cNvPr>
          <p:cNvSpPr>
            <a:spLocks noGrp="1"/>
          </p:cNvSpPr>
          <p:nvPr>
            <p:ph sz="half" idx="4294967295"/>
          </p:nvPr>
        </p:nvSpPr>
        <p:spPr>
          <a:xfrm>
            <a:off x="865414" y="3552825"/>
            <a:ext cx="10091057" cy="2572076"/>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pPr marL="0" indent="0" algn="ctr">
              <a:buNone/>
            </a:pPr>
            <a:endParaRPr lang="en-US"/>
          </a:p>
          <a:p>
            <a:pPr marL="0" indent="0" algn="ctr">
              <a:buNone/>
            </a:pPr>
            <a:r>
              <a:rPr lang="en-US"/>
              <a:t>Enjoy your break! See you back at:</a:t>
            </a:r>
          </a:p>
          <a:p>
            <a:pPr marL="0" indent="0">
              <a:buNone/>
            </a:pPr>
            <a:endParaRPr lang="en-US"/>
          </a:p>
          <a:p>
            <a:pPr marL="0" indent="0" algn="ctr">
              <a:buNone/>
            </a:pPr>
            <a:r>
              <a:rPr lang="en-US" sz="3800"/>
              <a:t>11:00 PST 		1:00 CST		 2:00 EST</a:t>
            </a:r>
            <a:endParaRPr lang="en-US"/>
          </a:p>
          <a:p>
            <a:pPr marL="0" indent="0">
              <a:buNone/>
            </a:pPr>
            <a:endParaRPr lang="en-US"/>
          </a:p>
        </p:txBody>
      </p:sp>
      <p:pic>
        <p:nvPicPr>
          <p:cNvPr id="5" name="Graphic 4" descr="Hourglass Full outline">
            <a:extLst>
              <a:ext uri="{FF2B5EF4-FFF2-40B4-BE49-F238E27FC236}">
                <a16:creationId xmlns:a16="http://schemas.microsoft.com/office/drawing/2014/main" id="{5E057D10-6E03-4EB4-0B64-6E1FDB7180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186624" y="3783828"/>
            <a:ext cx="879760" cy="879760"/>
          </a:xfrm>
          <a:prstGeom prst="rect">
            <a:avLst/>
          </a:prstGeom>
        </p:spPr>
      </p:pic>
      <p:pic>
        <p:nvPicPr>
          <p:cNvPr id="9" name="Graphic 8" descr="Daily calendar outline">
            <a:extLst>
              <a:ext uri="{FF2B5EF4-FFF2-40B4-BE49-F238E27FC236}">
                <a16:creationId xmlns:a16="http://schemas.microsoft.com/office/drawing/2014/main" id="{3E00A448-9AE0-4FD8-5DCF-19F47A5696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20338" y="1990052"/>
            <a:ext cx="1313076" cy="1313076"/>
          </a:xfrm>
          <a:prstGeom prst="rect">
            <a:avLst/>
          </a:prstGeom>
        </p:spPr>
      </p:pic>
      <p:pic>
        <p:nvPicPr>
          <p:cNvPr id="20" name="Graphic 9" descr="Checkmark">
            <a:extLst>
              <a:ext uri="{FF2B5EF4-FFF2-40B4-BE49-F238E27FC236}">
                <a16:creationId xmlns:a16="http://schemas.microsoft.com/office/drawing/2014/main" id="{F226B8CE-8A95-5C47-34F5-C21315558FD8}"/>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658586" y="2189390"/>
            <a:ext cx="914400" cy="914400"/>
          </a:xfrm>
          <a:prstGeom prst="rect">
            <a:avLst/>
          </a:prstGeom>
        </p:spPr>
      </p:pic>
      <p:pic>
        <p:nvPicPr>
          <p:cNvPr id="21" name="Graphic 20" descr="Hourglass Full outline">
            <a:extLst>
              <a:ext uri="{FF2B5EF4-FFF2-40B4-BE49-F238E27FC236}">
                <a16:creationId xmlns:a16="http://schemas.microsoft.com/office/drawing/2014/main" id="{D719A1F3-D6C0-81BB-4738-645344B8A0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090978" y="3760968"/>
            <a:ext cx="879760" cy="879760"/>
          </a:xfrm>
          <a:prstGeom prst="rect">
            <a:avLst/>
          </a:prstGeom>
        </p:spPr>
      </p:pic>
    </p:spTree>
    <p:extLst>
      <p:ext uri="{BB962C8B-B14F-4D97-AF65-F5344CB8AC3E}">
        <p14:creationId xmlns:p14="http://schemas.microsoft.com/office/powerpoint/2010/main" val="274149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bg/>
                                          </p:spTgt>
                                        </p:tgtEl>
                                        <p:attrNameLst>
                                          <p:attrName>style.visibility</p:attrName>
                                        </p:attrNameLst>
                                      </p:cBhvr>
                                      <p:to>
                                        <p:strVal val="visible"/>
                                      </p:to>
                                    </p:set>
                                    <p:anim calcmode="lin" valueType="num">
                                      <p:cBhvr additive="base">
                                        <p:cTn id="12" dur="500" fill="hold"/>
                                        <p:tgtEl>
                                          <p:spTgt spid="14">
                                            <p:bg/>
                                          </p:spTgt>
                                        </p:tgtEl>
                                        <p:attrNameLst>
                                          <p:attrName>ppt_x</p:attrName>
                                        </p:attrNameLst>
                                      </p:cBhvr>
                                      <p:tavLst>
                                        <p:tav tm="0">
                                          <p:val>
                                            <p:strVal val="#ppt_x"/>
                                          </p:val>
                                        </p:tav>
                                        <p:tav tm="100000">
                                          <p:val>
                                            <p:strVal val="#ppt_x"/>
                                          </p:val>
                                        </p:tav>
                                      </p:tavLst>
                                    </p:anim>
                                    <p:anim calcmode="lin" valueType="num">
                                      <p:cBhvr additive="base">
                                        <p:cTn id="13" dur="500" fill="hold"/>
                                        <p:tgtEl>
                                          <p:spTgt spid="14">
                                            <p:bg/>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4">
                                            <p:txEl>
                                              <p:pRg st="1" end="1"/>
                                            </p:txEl>
                                          </p:spTgt>
                                        </p:tgtEl>
                                        <p:attrNameLst>
                                          <p:attrName>style.visibility</p:attrName>
                                        </p:attrNameLst>
                                      </p:cBhvr>
                                      <p:to>
                                        <p:strVal val="visible"/>
                                      </p:to>
                                    </p:set>
                                    <p:anim calcmode="lin" valueType="num">
                                      <p:cBhvr additive="base">
                                        <p:cTn id="18"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
                                            <p:txEl>
                                              <p:pRg st="3" end="3"/>
                                            </p:txEl>
                                          </p:spTgt>
                                        </p:tgtEl>
                                        <p:attrNameLst>
                                          <p:attrName>style.visibility</p:attrName>
                                        </p:attrNameLst>
                                      </p:cBhvr>
                                      <p:to>
                                        <p:strVal val="visible"/>
                                      </p:to>
                                    </p:set>
                                    <p:anim calcmode="lin" valueType="num">
                                      <p:cBhvr additive="base">
                                        <p:cTn id="24" dur="500" fill="hold"/>
                                        <p:tgtEl>
                                          <p:spTgt spid="14">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4">
                                            <p:txEl>
                                              <p:pRg st="3" end="3"/>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fill="hold"/>
                                        <p:tgtEl>
                                          <p:spTgt spid="5"/>
                                        </p:tgtEl>
                                        <p:attrNameLst>
                                          <p:attrName>ppt_x</p:attrName>
                                        </p:attrNameLst>
                                      </p:cBhvr>
                                      <p:tavLst>
                                        <p:tav tm="0">
                                          <p:val>
                                            <p:strVal val="#ppt_x"/>
                                          </p:val>
                                        </p:tav>
                                        <p:tav tm="100000">
                                          <p:val>
                                            <p:strVal val="#ppt_x"/>
                                          </p:val>
                                        </p:tav>
                                      </p:tavLst>
                                    </p:anim>
                                    <p:anim calcmode="lin" valueType="num">
                                      <p:cBhvr additive="base">
                                        <p:cTn id="29" dur="500" fill="hold"/>
                                        <p:tgtEl>
                                          <p:spTgt spid="5"/>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ppt_x"/>
                                          </p:val>
                                        </p:tav>
                                        <p:tav tm="100000">
                                          <p:val>
                                            <p:strVal val="#ppt_x"/>
                                          </p:val>
                                        </p:tav>
                                      </p:tavLst>
                                    </p:anim>
                                    <p:anim calcmode="lin" valueType="num">
                                      <p:cBhvr additive="base">
                                        <p:cTn id="3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E4030-BB73-9B81-7796-1FB4757D7F1D}"/>
              </a:ext>
            </a:extLst>
          </p:cNvPr>
          <p:cNvSpPr>
            <a:spLocks noGrp="1"/>
          </p:cNvSpPr>
          <p:nvPr>
            <p:ph type="title"/>
          </p:nvPr>
        </p:nvSpPr>
        <p:spPr/>
        <p:txBody>
          <a:bodyPr/>
          <a:lstStyle/>
          <a:p>
            <a:r>
              <a:rPr lang="en-US"/>
              <a:t>Setting Up for the Year Ahead</a:t>
            </a:r>
          </a:p>
        </p:txBody>
      </p:sp>
      <p:sp>
        <p:nvSpPr>
          <p:cNvPr id="3" name="Text Placeholder 2">
            <a:extLst>
              <a:ext uri="{FF2B5EF4-FFF2-40B4-BE49-F238E27FC236}">
                <a16:creationId xmlns:a16="http://schemas.microsoft.com/office/drawing/2014/main" id="{3FA78B28-EDDC-40F1-AD82-44754BCDBF19}"/>
              </a:ext>
            </a:extLst>
          </p:cNvPr>
          <p:cNvSpPr>
            <a:spLocks noGrp="1"/>
          </p:cNvSpPr>
          <p:nvPr>
            <p:ph type="body" idx="1"/>
          </p:nvPr>
        </p:nvSpPr>
        <p:spPr/>
        <p:txBody>
          <a:bodyPr/>
          <a:lstStyle/>
          <a:p>
            <a:r>
              <a:rPr lang="en-US" b="1"/>
              <a:t>Welcoming back the adults in your building</a:t>
            </a:r>
          </a:p>
          <a:p>
            <a:r>
              <a:rPr lang="en-US" b="1"/>
              <a:t>Welcoming back students and families</a:t>
            </a:r>
          </a:p>
        </p:txBody>
      </p:sp>
    </p:spTree>
    <p:extLst>
      <p:ext uri="{BB962C8B-B14F-4D97-AF65-F5344CB8AC3E}">
        <p14:creationId xmlns:p14="http://schemas.microsoft.com/office/powerpoint/2010/main" val="22666546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186BA-4092-5E7B-BE4A-9D7EC85B0632}"/>
              </a:ext>
            </a:extLst>
          </p:cNvPr>
          <p:cNvSpPr>
            <a:spLocks noGrp="1"/>
          </p:cNvSpPr>
          <p:nvPr>
            <p:ph type="title"/>
          </p:nvPr>
        </p:nvSpPr>
        <p:spPr/>
        <p:txBody>
          <a:bodyPr/>
          <a:lstStyle/>
          <a:p>
            <a:r>
              <a:rPr lang="en-US"/>
              <a:t>Setting up for the year ahead</a:t>
            </a:r>
          </a:p>
        </p:txBody>
      </p:sp>
      <p:sp>
        <p:nvSpPr>
          <p:cNvPr id="3" name="Content Placeholder 2">
            <a:extLst>
              <a:ext uri="{FF2B5EF4-FFF2-40B4-BE49-F238E27FC236}">
                <a16:creationId xmlns:a16="http://schemas.microsoft.com/office/drawing/2014/main" id="{40BF5992-17E9-B65D-FC9D-7F1B1B32CF21}"/>
              </a:ext>
            </a:extLst>
          </p:cNvPr>
          <p:cNvSpPr>
            <a:spLocks noGrp="1"/>
          </p:cNvSpPr>
          <p:nvPr>
            <p:ph idx="1"/>
          </p:nvPr>
        </p:nvSpPr>
        <p:spPr/>
        <p:txBody>
          <a:bodyPr>
            <a:normAutofit/>
          </a:bodyPr>
          <a:lstStyle/>
          <a:p>
            <a:pPr marL="0" indent="0">
              <a:buNone/>
            </a:pPr>
            <a:r>
              <a:rPr lang="en-US"/>
              <a:t>Outcome: plan a beginning of year roll out to welcome faculty, staff, families, and students and share key information from your school’s Ci3T Implementation Manual</a:t>
            </a:r>
          </a:p>
        </p:txBody>
      </p:sp>
      <p:pic>
        <p:nvPicPr>
          <p:cNvPr id="4" name="Picture 3" descr="Graphical user interface, application&#10;&#10;Description automatically generated">
            <a:extLst>
              <a:ext uri="{FF2B5EF4-FFF2-40B4-BE49-F238E27FC236}">
                <a16:creationId xmlns:a16="http://schemas.microsoft.com/office/drawing/2014/main" id="{BD1FDCF7-93FE-58A7-3C6F-A623A2DC3E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7374" y="3327393"/>
            <a:ext cx="2201943" cy="2849570"/>
          </a:xfrm>
          <a:prstGeom prst="rect">
            <a:avLst/>
          </a:prstGeom>
          <a:ln>
            <a:solidFill>
              <a:schemeClr val="tx1"/>
            </a:solidFill>
          </a:ln>
        </p:spPr>
      </p:pic>
      <p:pic>
        <p:nvPicPr>
          <p:cNvPr id="5" name="Picture 4" title="Setting expectations powerpoint lesson">
            <a:extLst>
              <a:ext uri="{FF2B5EF4-FFF2-40B4-BE49-F238E27FC236}">
                <a16:creationId xmlns:a16="http://schemas.microsoft.com/office/drawing/2014/main" id="{3D336362-A27D-B5E2-723A-D4BF426547D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41630" y="3327393"/>
            <a:ext cx="3153603" cy="2351512"/>
          </a:xfrm>
          <a:prstGeom prst="rect">
            <a:avLst/>
          </a:prstGeom>
          <a:ln>
            <a:noFill/>
          </a:ln>
          <a:effectLst/>
        </p:spPr>
      </p:pic>
      <p:pic>
        <p:nvPicPr>
          <p:cNvPr id="8" name="Picture 7">
            <a:extLst>
              <a:ext uri="{FF2B5EF4-FFF2-40B4-BE49-F238E27FC236}">
                <a16:creationId xmlns:a16="http://schemas.microsoft.com/office/drawing/2014/main" id="{D050F9AB-4D25-2A49-DF71-846ECECD7BF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10550" y="3713201"/>
            <a:ext cx="4211053" cy="2077953"/>
          </a:xfrm>
          <a:prstGeom prst="rect">
            <a:avLst/>
          </a:prstGeom>
          <a:ln>
            <a:solidFill>
              <a:schemeClr val="tx1"/>
            </a:solidFill>
          </a:ln>
        </p:spPr>
      </p:pic>
    </p:spTree>
    <p:extLst>
      <p:ext uri="{BB962C8B-B14F-4D97-AF65-F5344CB8AC3E}">
        <p14:creationId xmlns:p14="http://schemas.microsoft.com/office/powerpoint/2010/main" val="21356564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2DC62-3B95-A976-CFD3-FAA55F18A137}"/>
              </a:ext>
            </a:extLst>
          </p:cNvPr>
          <p:cNvSpPr>
            <a:spLocks noGrp="1"/>
          </p:cNvSpPr>
          <p:nvPr>
            <p:ph type="title"/>
          </p:nvPr>
        </p:nvSpPr>
        <p:spPr/>
        <p:txBody>
          <a:bodyPr/>
          <a:lstStyle/>
          <a:p>
            <a:r>
              <a:rPr lang="en-US" sz="4400"/>
              <a:t>Ci3T Primary Plan: Faculty and Staff Roles and Responsibilities</a:t>
            </a:r>
            <a:endParaRPr lang="en-US"/>
          </a:p>
        </p:txBody>
      </p:sp>
      <p:pic>
        <p:nvPicPr>
          <p:cNvPr id="4" name="Picture 2">
            <a:extLst>
              <a:ext uri="{FF2B5EF4-FFF2-40B4-BE49-F238E27FC236}">
                <a16:creationId xmlns:a16="http://schemas.microsoft.com/office/drawing/2014/main" id="{817E5C7A-D38A-8649-F6B3-E222BB2ACAA2}"/>
              </a:ext>
            </a:extLst>
          </p:cNvPr>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4247273" y="1816358"/>
            <a:ext cx="6549512" cy="4795935"/>
          </a:xfrm>
          <a:prstGeom prst="rect">
            <a:avLst/>
          </a:prstGeom>
          <a:ln>
            <a:solidFill>
              <a:schemeClr val="tx1"/>
            </a:solidFill>
          </a:ln>
          <a:extLst>
            <a:ext uri="{909E8E84-426E-40DD-AFC4-6F175D3DCCD1}">
              <a14:hiddenFill xmlns:a14="http://schemas.microsoft.com/office/drawing/2010/main">
                <a:solidFill>
                  <a:schemeClr val="accent1"/>
                </a:solidFill>
              </a14:hiddenFill>
            </a:ext>
          </a:extLst>
        </p:spPr>
      </p:pic>
      <p:pic>
        <p:nvPicPr>
          <p:cNvPr id="3" name="Picture 2" descr="A picture containing text&#10;&#10;Description automatically generated">
            <a:extLst>
              <a:ext uri="{FF2B5EF4-FFF2-40B4-BE49-F238E27FC236}">
                <a16:creationId xmlns:a16="http://schemas.microsoft.com/office/drawing/2014/main" id="{4D840F47-2BB2-1444-36A9-7BCC15B6676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8200" y="2184116"/>
            <a:ext cx="2941071" cy="3801493"/>
          </a:xfrm>
          <a:prstGeom prst="rect">
            <a:avLst/>
          </a:prstGeom>
          <a:ln>
            <a:solidFill>
              <a:schemeClr val="tx1"/>
            </a:solidFill>
          </a:ln>
        </p:spPr>
      </p:pic>
      <p:sp>
        <p:nvSpPr>
          <p:cNvPr id="6" name="Rectangle 5">
            <a:extLst>
              <a:ext uri="{FF2B5EF4-FFF2-40B4-BE49-F238E27FC236}">
                <a16:creationId xmlns:a16="http://schemas.microsoft.com/office/drawing/2014/main" id="{129DADE8-1281-44A3-1D96-64014ACCD45A}"/>
              </a:ext>
            </a:extLst>
          </p:cNvPr>
          <p:cNvSpPr/>
          <p:nvPr/>
        </p:nvSpPr>
        <p:spPr>
          <a:xfrm>
            <a:off x="4114800" y="4016829"/>
            <a:ext cx="2438400" cy="2721134"/>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07672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2">
            <a:extLst>
              <a:ext uri="{FF2B5EF4-FFF2-40B4-BE49-F238E27FC236}">
                <a16:creationId xmlns:a16="http://schemas.microsoft.com/office/drawing/2014/main" id="{DB15B418-14FB-4DFD-9F83-746BE6C62697}"/>
              </a:ext>
            </a:extLst>
          </p:cNvPr>
          <p:cNvGraphicFramePr>
            <a:graphicFrameLocks noGrp="1"/>
          </p:cNvGraphicFramePr>
          <p:nvPr/>
        </p:nvGraphicFramePr>
        <p:xfrm>
          <a:off x="458281" y="2241524"/>
          <a:ext cx="11275437" cy="3505200"/>
        </p:xfrm>
        <a:graphic>
          <a:graphicData uri="http://schemas.openxmlformats.org/drawingml/2006/table">
            <a:tbl>
              <a:tblPr firstRow="1" bandRow="1">
                <a:tableStyleId>{5C22544A-7EE6-4342-B048-85BDC9FD1C3A}</a:tableStyleId>
              </a:tblPr>
              <a:tblGrid>
                <a:gridCol w="3758479">
                  <a:extLst>
                    <a:ext uri="{9D8B030D-6E8A-4147-A177-3AD203B41FA5}">
                      <a16:colId xmlns:a16="http://schemas.microsoft.com/office/drawing/2014/main" val="4241179634"/>
                    </a:ext>
                  </a:extLst>
                </a:gridCol>
                <a:gridCol w="3758479">
                  <a:extLst>
                    <a:ext uri="{9D8B030D-6E8A-4147-A177-3AD203B41FA5}">
                      <a16:colId xmlns:a16="http://schemas.microsoft.com/office/drawing/2014/main" val="1235358528"/>
                    </a:ext>
                  </a:extLst>
                </a:gridCol>
                <a:gridCol w="3758479">
                  <a:extLst>
                    <a:ext uri="{9D8B030D-6E8A-4147-A177-3AD203B41FA5}">
                      <a16:colId xmlns:a16="http://schemas.microsoft.com/office/drawing/2014/main" val="2503614493"/>
                    </a:ext>
                  </a:extLst>
                </a:gridCol>
              </a:tblGrid>
              <a:tr h="2573435">
                <a:tc>
                  <a:txBody>
                    <a:bodyPr/>
                    <a:lstStyle/>
                    <a:p>
                      <a:pPr algn="ctr"/>
                      <a:r>
                        <a:rPr lang="en-US" sz="1600" b="0">
                          <a:solidFill>
                            <a:schemeClr val="tx1"/>
                          </a:solidFill>
                          <a:latin typeface="Arial" panose="020B0604020202020204" pitchFamily="34" charset="0"/>
                          <a:cs typeface="Arial" panose="020B0604020202020204" pitchFamily="34" charset="0"/>
                        </a:rPr>
                        <a:t>Area II: Academics</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core programs according to district and state standards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Use teacher-delivered, low-intensity strategies to support students’ active engagement</a:t>
                      </a:r>
                      <a:endParaRPr lang="en-US" sz="1600" b="0" i="1" kern="1200">
                        <a:solidFill>
                          <a:schemeClr val="tx1"/>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Behavior</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Implement Positive Behavioral Interventions and Supports (PBIS) with integrity.</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Teach all setting Expectations within the first week of school and reteach Expectations (monthly).</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Display and model school-wide expectations in classrooms and other key settings.</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Implement the reactive plan with integrity.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Social</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Teach schoolwide social skills/ character education curricula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daily Second Step ® lessons (link to grade level instructional schedules)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Seek ways to engage parents as partners in the school program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7300800"/>
                  </a:ext>
                </a:extLst>
              </a:tr>
            </a:tbl>
          </a:graphicData>
        </a:graphic>
      </p:graphicFrame>
      <p:pic>
        <p:nvPicPr>
          <p:cNvPr id="3" name="Picture 2">
            <a:extLst>
              <a:ext uri="{FF2B5EF4-FFF2-40B4-BE49-F238E27FC236}">
                <a16:creationId xmlns:a16="http://schemas.microsoft.com/office/drawing/2014/main" id="{70D95509-C390-038C-0F5F-6E0F9635C1D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10309481" y="130575"/>
            <a:ext cx="1424237" cy="1840372"/>
          </a:xfrm>
          <a:prstGeom prst="rect">
            <a:avLst/>
          </a:prstGeom>
        </p:spPr>
      </p:pic>
      <p:sp>
        <p:nvSpPr>
          <p:cNvPr id="13" name="Rectangle 12">
            <a:extLst>
              <a:ext uri="{FF2B5EF4-FFF2-40B4-BE49-F238E27FC236}">
                <a16:creationId xmlns:a16="http://schemas.microsoft.com/office/drawing/2014/main" id="{FC8B168F-E468-0F12-E065-FFACE06E9648}"/>
              </a:ext>
            </a:extLst>
          </p:cNvPr>
          <p:cNvSpPr/>
          <p:nvPr/>
        </p:nvSpPr>
        <p:spPr>
          <a:xfrm>
            <a:off x="458281" y="3046721"/>
            <a:ext cx="3754159" cy="764558"/>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5A6CCFD2-BFBB-8EF6-605C-9A686324FD5D}"/>
              </a:ext>
            </a:extLst>
          </p:cNvPr>
          <p:cNvSpPr>
            <a:spLocks noGrp="1"/>
          </p:cNvSpPr>
          <p:nvPr>
            <p:ph type="title"/>
          </p:nvPr>
        </p:nvSpPr>
        <p:spPr/>
        <p:txBody>
          <a:bodyPr/>
          <a:lstStyle/>
          <a:p>
            <a:r>
              <a:rPr lang="en-US"/>
              <a:t>Academics</a:t>
            </a:r>
          </a:p>
        </p:txBody>
      </p:sp>
    </p:spTree>
    <p:extLst>
      <p:ext uri="{BB962C8B-B14F-4D97-AF65-F5344CB8AC3E}">
        <p14:creationId xmlns:p14="http://schemas.microsoft.com/office/powerpoint/2010/main" val="18640661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2">
            <a:extLst>
              <a:ext uri="{FF2B5EF4-FFF2-40B4-BE49-F238E27FC236}">
                <a16:creationId xmlns:a16="http://schemas.microsoft.com/office/drawing/2014/main" id="{424B4646-57B0-366B-0446-B1BBB81A8384}"/>
              </a:ext>
            </a:extLst>
          </p:cNvPr>
          <p:cNvGraphicFramePr>
            <a:graphicFrameLocks noGrp="1"/>
          </p:cNvGraphicFramePr>
          <p:nvPr/>
        </p:nvGraphicFramePr>
        <p:xfrm>
          <a:off x="458281" y="2241524"/>
          <a:ext cx="11275437" cy="3505200"/>
        </p:xfrm>
        <a:graphic>
          <a:graphicData uri="http://schemas.openxmlformats.org/drawingml/2006/table">
            <a:tbl>
              <a:tblPr firstRow="1" bandRow="1">
                <a:tableStyleId>{5C22544A-7EE6-4342-B048-85BDC9FD1C3A}</a:tableStyleId>
              </a:tblPr>
              <a:tblGrid>
                <a:gridCol w="3758479">
                  <a:extLst>
                    <a:ext uri="{9D8B030D-6E8A-4147-A177-3AD203B41FA5}">
                      <a16:colId xmlns:a16="http://schemas.microsoft.com/office/drawing/2014/main" val="4241179634"/>
                    </a:ext>
                  </a:extLst>
                </a:gridCol>
                <a:gridCol w="3758479">
                  <a:extLst>
                    <a:ext uri="{9D8B030D-6E8A-4147-A177-3AD203B41FA5}">
                      <a16:colId xmlns:a16="http://schemas.microsoft.com/office/drawing/2014/main" val="1235358528"/>
                    </a:ext>
                  </a:extLst>
                </a:gridCol>
                <a:gridCol w="3758479">
                  <a:extLst>
                    <a:ext uri="{9D8B030D-6E8A-4147-A177-3AD203B41FA5}">
                      <a16:colId xmlns:a16="http://schemas.microsoft.com/office/drawing/2014/main" val="2503614493"/>
                    </a:ext>
                  </a:extLst>
                </a:gridCol>
              </a:tblGrid>
              <a:tr h="2573435">
                <a:tc>
                  <a:txBody>
                    <a:bodyPr/>
                    <a:lstStyle/>
                    <a:p>
                      <a:pPr algn="ctr"/>
                      <a:r>
                        <a:rPr lang="en-US" sz="1600" b="0">
                          <a:solidFill>
                            <a:schemeClr val="tx1"/>
                          </a:solidFill>
                          <a:latin typeface="Arial" panose="020B0604020202020204" pitchFamily="34" charset="0"/>
                          <a:cs typeface="Arial" panose="020B0604020202020204" pitchFamily="34" charset="0"/>
                        </a:rPr>
                        <a:t>Area II: Academics</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core programs according to district and state standards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Use teacher-delivered, low-intensity strategies to support students’ active engagement</a:t>
                      </a:r>
                      <a:endParaRPr lang="en-US" sz="1600" b="0" i="1" kern="1200">
                        <a:solidFill>
                          <a:schemeClr val="tx1"/>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Behavior</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Implement Positive Behavioral Interventions and Supports (PBIS) with integrity.</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Teach all setting Expectations within the first week of school and reteach Expectations (monthly).</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Display and model school-wide expectations in classrooms and other key settings.</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Implement the reactive plan with integrity.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Social</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Teach schoolwide social skills/ character education curricula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daily Second Step ® lessons (link to grade level instructional schedules)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Seek ways to engage parents as partners in the school program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7300800"/>
                  </a:ext>
                </a:extLst>
              </a:tr>
            </a:tbl>
          </a:graphicData>
        </a:graphic>
      </p:graphicFrame>
      <p:pic>
        <p:nvPicPr>
          <p:cNvPr id="3" name="Picture 2">
            <a:extLst>
              <a:ext uri="{FF2B5EF4-FFF2-40B4-BE49-F238E27FC236}">
                <a16:creationId xmlns:a16="http://schemas.microsoft.com/office/drawing/2014/main" id="{70D95509-C390-038C-0F5F-6E0F9635C1DB}"/>
              </a:ext>
            </a:extLst>
          </p:cNvPr>
          <p:cNvPicPr>
            <a:picLocks noChangeAspect="1"/>
          </p:cNvPicPr>
          <p:nvPr/>
        </p:nvPicPr>
        <p:blipFill>
          <a:blip r:embed="rId2"/>
          <a:srcRect/>
          <a:stretch/>
        </p:blipFill>
        <p:spPr>
          <a:xfrm>
            <a:off x="10309481" y="131702"/>
            <a:ext cx="1424237" cy="1838117"/>
          </a:xfrm>
          <a:prstGeom prst="rect">
            <a:avLst/>
          </a:prstGeom>
        </p:spPr>
      </p:pic>
      <p:sp>
        <p:nvSpPr>
          <p:cNvPr id="13" name="Rectangle 12">
            <a:extLst>
              <a:ext uri="{FF2B5EF4-FFF2-40B4-BE49-F238E27FC236}">
                <a16:creationId xmlns:a16="http://schemas.microsoft.com/office/drawing/2014/main" id="{FC8B168F-E468-0F12-E065-FFACE06E9648}"/>
              </a:ext>
            </a:extLst>
          </p:cNvPr>
          <p:cNvSpPr/>
          <p:nvPr/>
        </p:nvSpPr>
        <p:spPr>
          <a:xfrm>
            <a:off x="458281" y="3740953"/>
            <a:ext cx="3754159" cy="764558"/>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5A6CCFD2-BFBB-8EF6-605C-9A686324FD5D}"/>
              </a:ext>
            </a:extLst>
          </p:cNvPr>
          <p:cNvSpPr>
            <a:spLocks noGrp="1"/>
          </p:cNvSpPr>
          <p:nvPr>
            <p:ph type="title"/>
          </p:nvPr>
        </p:nvSpPr>
        <p:spPr/>
        <p:txBody>
          <a:bodyPr/>
          <a:lstStyle/>
          <a:p>
            <a:r>
              <a:rPr lang="en-US"/>
              <a:t>Academics</a:t>
            </a:r>
          </a:p>
        </p:txBody>
      </p:sp>
      <p:pic>
        <p:nvPicPr>
          <p:cNvPr id="2" name="Picture 1">
            <a:extLst>
              <a:ext uri="{FF2B5EF4-FFF2-40B4-BE49-F238E27FC236}">
                <a16:creationId xmlns:a16="http://schemas.microsoft.com/office/drawing/2014/main" id="{40AB1611-5CD7-21C6-AFFE-40E398F4EE2F}"/>
              </a:ext>
            </a:extLst>
          </p:cNvPr>
          <p:cNvPicPr>
            <a:picLocks noChangeAspect="1"/>
          </p:cNvPicPr>
          <p:nvPr/>
        </p:nvPicPr>
        <p:blipFill>
          <a:blip r:embed="rId3"/>
          <a:stretch>
            <a:fillRect/>
          </a:stretch>
        </p:blipFill>
        <p:spPr>
          <a:xfrm>
            <a:off x="6095999" y="2528926"/>
            <a:ext cx="5889547" cy="4280623"/>
          </a:xfrm>
          <a:prstGeom prst="rect">
            <a:avLst/>
          </a:prstGeom>
        </p:spPr>
      </p:pic>
    </p:spTree>
    <p:extLst>
      <p:ext uri="{BB962C8B-B14F-4D97-AF65-F5344CB8AC3E}">
        <p14:creationId xmlns:p14="http://schemas.microsoft.com/office/powerpoint/2010/main" val="216029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2DC62-3B95-A976-CFD3-FAA55F18A137}"/>
              </a:ext>
            </a:extLst>
          </p:cNvPr>
          <p:cNvSpPr>
            <a:spLocks noGrp="1"/>
          </p:cNvSpPr>
          <p:nvPr>
            <p:ph type="title"/>
          </p:nvPr>
        </p:nvSpPr>
        <p:spPr/>
        <p:txBody>
          <a:bodyPr/>
          <a:lstStyle/>
          <a:p>
            <a:r>
              <a:rPr lang="en-US" sz="4400"/>
              <a:t>Ci3T Primary Plan: Faculty and Staff Roles and Responsibilities</a:t>
            </a:r>
            <a:endParaRPr lang="en-US"/>
          </a:p>
        </p:txBody>
      </p:sp>
      <p:pic>
        <p:nvPicPr>
          <p:cNvPr id="4" name="Picture 2">
            <a:extLst>
              <a:ext uri="{FF2B5EF4-FFF2-40B4-BE49-F238E27FC236}">
                <a16:creationId xmlns:a16="http://schemas.microsoft.com/office/drawing/2014/main" id="{817E5C7A-D38A-8649-F6B3-E222BB2ACAA2}"/>
              </a:ext>
            </a:extLst>
          </p:cNvPr>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2821244" y="1903444"/>
            <a:ext cx="6549512" cy="4795935"/>
          </a:xfrm>
          <a:prstGeom prst="rect">
            <a:avLst/>
          </a:prstGeom>
          <a:ln>
            <a:solidFill>
              <a:schemeClr val="tx1"/>
            </a:solidFill>
          </a:ln>
          <a:extLst>
            <a:ext uri="{909E8E84-426E-40DD-AFC4-6F175D3DCCD1}">
              <a14:hiddenFill xmlns:a14="http://schemas.microsoft.com/office/drawing/2010/main">
                <a:solidFill>
                  <a:schemeClr val="accent1"/>
                </a:solidFill>
              </a14:hiddenFill>
            </a:ext>
          </a:extLst>
        </p:spPr>
      </p:pic>
      <p:pic>
        <p:nvPicPr>
          <p:cNvPr id="3" name="Picture 2">
            <a:extLst>
              <a:ext uri="{FF2B5EF4-FFF2-40B4-BE49-F238E27FC236}">
                <a16:creationId xmlns:a16="http://schemas.microsoft.com/office/drawing/2014/main" id="{64C491EA-FAA6-3F57-76C3-E1658B0ACDE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309481" y="130575"/>
            <a:ext cx="1424237" cy="1840372"/>
          </a:xfrm>
          <a:prstGeom prst="rect">
            <a:avLst/>
          </a:prstGeom>
        </p:spPr>
      </p:pic>
      <p:sp>
        <p:nvSpPr>
          <p:cNvPr id="6" name="Rectangle 5">
            <a:extLst>
              <a:ext uri="{FF2B5EF4-FFF2-40B4-BE49-F238E27FC236}">
                <a16:creationId xmlns:a16="http://schemas.microsoft.com/office/drawing/2014/main" id="{3CEA64E2-00EF-43A3-5D7D-ECB67174E89A}"/>
              </a:ext>
            </a:extLst>
          </p:cNvPr>
          <p:cNvSpPr/>
          <p:nvPr/>
        </p:nvSpPr>
        <p:spPr>
          <a:xfrm>
            <a:off x="4876800" y="4093029"/>
            <a:ext cx="2383971" cy="260635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0805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D8B5B3-1EBC-4F27-574D-CB3455537851}"/>
              </a:ext>
            </a:extLst>
          </p:cNvPr>
          <p:cNvSpPr>
            <a:spLocks noGrp="1"/>
          </p:cNvSpPr>
          <p:nvPr>
            <p:ph type="title"/>
          </p:nvPr>
        </p:nvSpPr>
        <p:spPr/>
        <p:txBody>
          <a:bodyPr/>
          <a:lstStyle/>
          <a:p>
            <a:r>
              <a:rPr lang="en-US"/>
              <a:t>Welcome</a:t>
            </a:r>
          </a:p>
        </p:txBody>
      </p:sp>
      <p:sp>
        <p:nvSpPr>
          <p:cNvPr id="5" name="Text Placeholder 4">
            <a:extLst>
              <a:ext uri="{FF2B5EF4-FFF2-40B4-BE49-F238E27FC236}">
                <a16:creationId xmlns:a16="http://schemas.microsoft.com/office/drawing/2014/main" id="{192061CE-F650-D747-2BD6-7C3E84FDD46F}"/>
              </a:ext>
            </a:extLst>
          </p:cNvPr>
          <p:cNvSpPr>
            <a:spLocks noGrp="1"/>
          </p:cNvSpPr>
          <p:nvPr>
            <p:ph type="body" idx="1"/>
          </p:nvPr>
        </p:nvSpPr>
        <p:spPr/>
        <p:txBody>
          <a:bodyPr/>
          <a:lstStyle/>
          <a:p>
            <a:r>
              <a:rPr lang="en-US"/>
              <a:t>Please pull up your Ci3T Implementation Manual</a:t>
            </a:r>
          </a:p>
        </p:txBody>
      </p:sp>
    </p:spTree>
    <p:extLst>
      <p:ext uri="{BB962C8B-B14F-4D97-AF65-F5344CB8AC3E}">
        <p14:creationId xmlns:p14="http://schemas.microsoft.com/office/powerpoint/2010/main" val="9913377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2B5229DB-6E50-44E8-BB39-B9F071671308}"/>
              </a:ext>
            </a:extLst>
          </p:cNvPr>
          <p:cNvGraphicFramePr>
            <a:graphicFrameLocks noGrp="1"/>
          </p:cNvGraphicFramePr>
          <p:nvPr/>
        </p:nvGraphicFramePr>
        <p:xfrm>
          <a:off x="458281" y="2241524"/>
          <a:ext cx="11275437" cy="3505200"/>
        </p:xfrm>
        <a:graphic>
          <a:graphicData uri="http://schemas.openxmlformats.org/drawingml/2006/table">
            <a:tbl>
              <a:tblPr firstRow="1" bandRow="1">
                <a:tableStyleId>{5C22544A-7EE6-4342-B048-85BDC9FD1C3A}</a:tableStyleId>
              </a:tblPr>
              <a:tblGrid>
                <a:gridCol w="3758479">
                  <a:extLst>
                    <a:ext uri="{9D8B030D-6E8A-4147-A177-3AD203B41FA5}">
                      <a16:colId xmlns:a16="http://schemas.microsoft.com/office/drawing/2014/main" val="4241179634"/>
                    </a:ext>
                  </a:extLst>
                </a:gridCol>
                <a:gridCol w="3758479">
                  <a:extLst>
                    <a:ext uri="{9D8B030D-6E8A-4147-A177-3AD203B41FA5}">
                      <a16:colId xmlns:a16="http://schemas.microsoft.com/office/drawing/2014/main" val="1235358528"/>
                    </a:ext>
                  </a:extLst>
                </a:gridCol>
                <a:gridCol w="3758479">
                  <a:extLst>
                    <a:ext uri="{9D8B030D-6E8A-4147-A177-3AD203B41FA5}">
                      <a16:colId xmlns:a16="http://schemas.microsoft.com/office/drawing/2014/main" val="2503614493"/>
                    </a:ext>
                  </a:extLst>
                </a:gridCol>
              </a:tblGrid>
              <a:tr h="2573435">
                <a:tc>
                  <a:txBody>
                    <a:bodyPr/>
                    <a:lstStyle/>
                    <a:p>
                      <a:pPr algn="ctr"/>
                      <a:r>
                        <a:rPr lang="en-US" sz="1600" b="0">
                          <a:solidFill>
                            <a:schemeClr val="tx1"/>
                          </a:solidFill>
                          <a:latin typeface="Arial" panose="020B0604020202020204" pitchFamily="34" charset="0"/>
                          <a:cs typeface="Arial" panose="020B0604020202020204" pitchFamily="34" charset="0"/>
                        </a:rPr>
                        <a:t>Area II: Academics</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core programs according to district and state standards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Use teacher-delivered, low-intensity strategies to support students’ active engagement</a:t>
                      </a:r>
                      <a:endParaRPr lang="en-US" sz="1600" b="0" i="1" kern="1200">
                        <a:solidFill>
                          <a:schemeClr val="tx1"/>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Behavior</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Implement Positive Behavioral Interventions and Supports (PBIS) with integrity.</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Teach all setting Expectations within the first week of school and reteach Expectations (monthly).</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Display and model school-wide expectations in classrooms and other key settings.</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Implement the reactive plan with integrity.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Social</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Teach schoolwide social skills/ character education curricula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daily Second Step ® lessons (link to grade level instructional schedules)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Seek ways to engage parents as partners in the school program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7300800"/>
                  </a:ext>
                </a:extLst>
              </a:tr>
            </a:tbl>
          </a:graphicData>
        </a:graphic>
      </p:graphicFrame>
      <p:pic>
        <p:nvPicPr>
          <p:cNvPr id="3" name="Picture 2">
            <a:extLst>
              <a:ext uri="{FF2B5EF4-FFF2-40B4-BE49-F238E27FC236}">
                <a16:creationId xmlns:a16="http://schemas.microsoft.com/office/drawing/2014/main" id="{70D95509-C390-038C-0F5F-6E0F9635C1DB}"/>
              </a:ext>
            </a:extLst>
          </p:cNvPr>
          <p:cNvPicPr>
            <a:picLocks noChangeAspect="1"/>
          </p:cNvPicPr>
          <p:nvPr/>
        </p:nvPicPr>
        <p:blipFill>
          <a:blip r:embed="rId2"/>
          <a:srcRect/>
          <a:stretch/>
        </p:blipFill>
        <p:spPr>
          <a:xfrm>
            <a:off x="10309481" y="131702"/>
            <a:ext cx="1424237" cy="1838117"/>
          </a:xfrm>
          <a:prstGeom prst="rect">
            <a:avLst/>
          </a:prstGeom>
        </p:spPr>
      </p:pic>
      <p:sp>
        <p:nvSpPr>
          <p:cNvPr id="13" name="Rectangle 12">
            <a:extLst>
              <a:ext uri="{FF2B5EF4-FFF2-40B4-BE49-F238E27FC236}">
                <a16:creationId xmlns:a16="http://schemas.microsoft.com/office/drawing/2014/main" id="{FC8B168F-E468-0F12-E065-FFACE06E9648}"/>
              </a:ext>
            </a:extLst>
          </p:cNvPr>
          <p:cNvSpPr/>
          <p:nvPr/>
        </p:nvSpPr>
        <p:spPr>
          <a:xfrm>
            <a:off x="4218919" y="2819400"/>
            <a:ext cx="3754159" cy="2927324"/>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4ECBADD-07DF-B794-6DB4-23246E81079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73600" y="3169201"/>
            <a:ext cx="4918400" cy="3688799"/>
          </a:xfrm>
          <a:prstGeom prst="rect">
            <a:avLst/>
          </a:prstGeom>
        </p:spPr>
      </p:pic>
      <p:sp>
        <p:nvSpPr>
          <p:cNvPr id="4" name="Title 3">
            <a:extLst>
              <a:ext uri="{FF2B5EF4-FFF2-40B4-BE49-F238E27FC236}">
                <a16:creationId xmlns:a16="http://schemas.microsoft.com/office/drawing/2014/main" id="{F948C2C2-FA1F-8350-D8A7-9ED200F54C2C}"/>
              </a:ext>
            </a:extLst>
          </p:cNvPr>
          <p:cNvSpPr>
            <a:spLocks noGrp="1"/>
          </p:cNvSpPr>
          <p:nvPr>
            <p:ph type="title"/>
          </p:nvPr>
        </p:nvSpPr>
        <p:spPr/>
        <p:txBody>
          <a:bodyPr/>
          <a:lstStyle/>
          <a:p>
            <a:r>
              <a:rPr lang="en-US"/>
              <a:t>Behavioral</a:t>
            </a:r>
          </a:p>
        </p:txBody>
      </p:sp>
    </p:spTree>
    <p:extLst>
      <p:ext uri="{BB962C8B-B14F-4D97-AF65-F5344CB8AC3E}">
        <p14:creationId xmlns:p14="http://schemas.microsoft.com/office/powerpoint/2010/main" val="517762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1+#ppt_w/2"/>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2">
            <a:extLst>
              <a:ext uri="{FF2B5EF4-FFF2-40B4-BE49-F238E27FC236}">
                <a16:creationId xmlns:a16="http://schemas.microsoft.com/office/drawing/2014/main" id="{CCFEFB87-FF66-9342-945C-50D448C689DC}"/>
              </a:ext>
            </a:extLst>
          </p:cNvPr>
          <p:cNvGraphicFramePr>
            <a:graphicFrameLocks noGrp="1"/>
          </p:cNvGraphicFramePr>
          <p:nvPr/>
        </p:nvGraphicFramePr>
        <p:xfrm>
          <a:off x="458281" y="2241524"/>
          <a:ext cx="11275437" cy="3505200"/>
        </p:xfrm>
        <a:graphic>
          <a:graphicData uri="http://schemas.openxmlformats.org/drawingml/2006/table">
            <a:tbl>
              <a:tblPr firstRow="1" bandRow="1">
                <a:tableStyleId>{5C22544A-7EE6-4342-B048-85BDC9FD1C3A}</a:tableStyleId>
              </a:tblPr>
              <a:tblGrid>
                <a:gridCol w="3758479">
                  <a:extLst>
                    <a:ext uri="{9D8B030D-6E8A-4147-A177-3AD203B41FA5}">
                      <a16:colId xmlns:a16="http://schemas.microsoft.com/office/drawing/2014/main" val="4241179634"/>
                    </a:ext>
                  </a:extLst>
                </a:gridCol>
                <a:gridCol w="3758479">
                  <a:extLst>
                    <a:ext uri="{9D8B030D-6E8A-4147-A177-3AD203B41FA5}">
                      <a16:colId xmlns:a16="http://schemas.microsoft.com/office/drawing/2014/main" val="1235358528"/>
                    </a:ext>
                  </a:extLst>
                </a:gridCol>
                <a:gridCol w="3758479">
                  <a:extLst>
                    <a:ext uri="{9D8B030D-6E8A-4147-A177-3AD203B41FA5}">
                      <a16:colId xmlns:a16="http://schemas.microsoft.com/office/drawing/2014/main" val="2503614493"/>
                    </a:ext>
                  </a:extLst>
                </a:gridCol>
              </a:tblGrid>
              <a:tr h="2573435">
                <a:tc>
                  <a:txBody>
                    <a:bodyPr/>
                    <a:lstStyle/>
                    <a:p>
                      <a:pPr algn="ctr"/>
                      <a:r>
                        <a:rPr lang="en-US" sz="1600" b="0">
                          <a:solidFill>
                            <a:schemeClr val="tx1"/>
                          </a:solidFill>
                          <a:latin typeface="Arial" panose="020B0604020202020204" pitchFamily="34" charset="0"/>
                          <a:cs typeface="Arial" panose="020B0604020202020204" pitchFamily="34" charset="0"/>
                        </a:rPr>
                        <a:t>Area II: Academics</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core programs according to district and state standards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Use teacher-delivered, low-intensity strategies to support students’ active engagement</a:t>
                      </a:r>
                      <a:endParaRPr lang="en-US" sz="1600" b="0" i="1" kern="1200">
                        <a:solidFill>
                          <a:schemeClr val="tx1"/>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Behavior</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Implement Positive Behavioral Interventions and Supports (PBIS) with integrity.</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Teach all setting Expectations within the first week of school and reteach Expectations (monthly).</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Display and model school-wide expectations in classrooms and other key settings.</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Implement the reactive plan with integrity.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Social</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Teach schoolwide social skills/ character education curricula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daily Second Step ® lessons (link to grade level instructional schedules)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Seek ways to engage parents as partners in the school program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7300800"/>
                  </a:ext>
                </a:extLst>
              </a:tr>
            </a:tbl>
          </a:graphicData>
        </a:graphic>
      </p:graphicFrame>
      <p:sp>
        <p:nvSpPr>
          <p:cNvPr id="9" name="Rectangle 8">
            <a:extLst>
              <a:ext uri="{FF2B5EF4-FFF2-40B4-BE49-F238E27FC236}">
                <a16:creationId xmlns:a16="http://schemas.microsoft.com/office/drawing/2014/main" id="{BA245386-5ECC-A7CE-CFA4-D4B04E796809}"/>
              </a:ext>
            </a:extLst>
          </p:cNvPr>
          <p:cNvSpPr/>
          <p:nvPr/>
        </p:nvSpPr>
        <p:spPr>
          <a:xfrm>
            <a:off x="4218919" y="2819400"/>
            <a:ext cx="3754159" cy="2927324"/>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3" name="Picture 2" descr="Diagram, text&#10;&#10;Description automatically generated">
            <a:extLst>
              <a:ext uri="{FF2B5EF4-FFF2-40B4-BE49-F238E27FC236}">
                <a16:creationId xmlns:a16="http://schemas.microsoft.com/office/drawing/2014/main" id="{7E62A863-2762-40F2-8179-9ECAA0F33F2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39599" y="1819356"/>
            <a:ext cx="3592446" cy="4649047"/>
          </a:xfrm>
          <a:prstGeom prst="rect">
            <a:avLst/>
          </a:prstGeom>
          <a:ln>
            <a:solidFill>
              <a:schemeClr val="tx1"/>
            </a:solidFill>
          </a:ln>
        </p:spPr>
      </p:pic>
      <p:sp>
        <p:nvSpPr>
          <p:cNvPr id="2" name="Title 1">
            <a:extLst>
              <a:ext uri="{FF2B5EF4-FFF2-40B4-BE49-F238E27FC236}">
                <a16:creationId xmlns:a16="http://schemas.microsoft.com/office/drawing/2014/main" id="{A57D7F89-E964-7226-4AEA-8FE5F764769B}"/>
              </a:ext>
            </a:extLst>
          </p:cNvPr>
          <p:cNvSpPr>
            <a:spLocks noGrp="1"/>
          </p:cNvSpPr>
          <p:nvPr>
            <p:ph type="title"/>
          </p:nvPr>
        </p:nvSpPr>
        <p:spPr/>
        <p:txBody>
          <a:bodyPr/>
          <a:lstStyle/>
          <a:p>
            <a:r>
              <a:rPr lang="en-US"/>
              <a:t>Behavioral</a:t>
            </a:r>
          </a:p>
        </p:txBody>
      </p:sp>
      <p:pic>
        <p:nvPicPr>
          <p:cNvPr id="11" name="Picture 10">
            <a:extLst>
              <a:ext uri="{FF2B5EF4-FFF2-40B4-BE49-F238E27FC236}">
                <a16:creationId xmlns:a16="http://schemas.microsoft.com/office/drawing/2014/main" id="{AE2E59CD-58A2-7FBD-7043-1487387F5962}"/>
              </a:ext>
            </a:extLst>
          </p:cNvPr>
          <p:cNvPicPr>
            <a:picLocks noChangeAspect="1"/>
          </p:cNvPicPr>
          <p:nvPr/>
        </p:nvPicPr>
        <p:blipFill>
          <a:blip r:embed="rId3"/>
          <a:srcRect/>
          <a:stretch/>
        </p:blipFill>
        <p:spPr>
          <a:xfrm>
            <a:off x="10309481" y="131702"/>
            <a:ext cx="1424237" cy="1838117"/>
          </a:xfrm>
          <a:prstGeom prst="rect">
            <a:avLst/>
          </a:prstGeom>
        </p:spPr>
      </p:pic>
      <p:grpSp>
        <p:nvGrpSpPr>
          <p:cNvPr id="10" name="Group 9">
            <a:extLst>
              <a:ext uri="{FF2B5EF4-FFF2-40B4-BE49-F238E27FC236}">
                <a16:creationId xmlns:a16="http://schemas.microsoft.com/office/drawing/2014/main" id="{2DEA0A12-4730-4AD1-D961-A9C7E2BF0ECD}"/>
              </a:ext>
            </a:extLst>
          </p:cNvPr>
          <p:cNvGrpSpPr/>
          <p:nvPr/>
        </p:nvGrpSpPr>
        <p:grpSpPr>
          <a:xfrm>
            <a:off x="6213904" y="292308"/>
            <a:ext cx="3954931" cy="6273383"/>
            <a:chOff x="6213904" y="292308"/>
            <a:chExt cx="3954931" cy="6273383"/>
          </a:xfrm>
        </p:grpSpPr>
        <p:pic>
          <p:nvPicPr>
            <p:cNvPr id="5" name="Picture 4" descr="Text&#10;&#10;Description automatically generated">
              <a:extLst>
                <a:ext uri="{FF2B5EF4-FFF2-40B4-BE49-F238E27FC236}">
                  <a16:creationId xmlns:a16="http://schemas.microsoft.com/office/drawing/2014/main" id="{D0B0AFE3-62D2-4039-8185-4E2B21F62E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13904" y="292308"/>
              <a:ext cx="3952359" cy="3054096"/>
            </a:xfrm>
            <a:prstGeom prst="rect">
              <a:avLst/>
            </a:prstGeom>
            <a:ln>
              <a:solidFill>
                <a:schemeClr val="tx1"/>
              </a:solidFill>
            </a:ln>
          </p:spPr>
        </p:pic>
        <p:pic>
          <p:nvPicPr>
            <p:cNvPr id="7" name="Picture 6" descr="Table&#10;&#10;Description automatically generated">
              <a:extLst>
                <a:ext uri="{FF2B5EF4-FFF2-40B4-BE49-F238E27FC236}">
                  <a16:creationId xmlns:a16="http://schemas.microsoft.com/office/drawing/2014/main" id="{EF35E753-9B37-4C7E-920F-C63D5913527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14446" y="3510027"/>
              <a:ext cx="3954389" cy="3055664"/>
            </a:xfrm>
            <a:prstGeom prst="rect">
              <a:avLst/>
            </a:prstGeom>
            <a:ln>
              <a:solidFill>
                <a:schemeClr val="tx1"/>
              </a:solidFill>
            </a:ln>
          </p:spPr>
        </p:pic>
      </p:grpSp>
    </p:spTree>
    <p:extLst>
      <p:ext uri="{BB962C8B-B14F-4D97-AF65-F5344CB8AC3E}">
        <p14:creationId xmlns:p14="http://schemas.microsoft.com/office/powerpoint/2010/main" val="278617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text&#10;&#10;Description automatically generated">
            <a:extLst>
              <a:ext uri="{FF2B5EF4-FFF2-40B4-BE49-F238E27FC236}">
                <a16:creationId xmlns:a16="http://schemas.microsoft.com/office/drawing/2014/main" id="{7E62A863-2762-40F2-8179-9ECAA0F33F26}"/>
              </a:ext>
            </a:extLst>
          </p:cNvPr>
          <p:cNvPicPr>
            <a:picLocks noChangeAspect="1"/>
          </p:cNvPicPr>
          <p:nvPr/>
        </p:nvPicPr>
        <p:blipFill>
          <a:blip r:embed="rId2"/>
          <a:stretch>
            <a:fillRect/>
          </a:stretch>
        </p:blipFill>
        <p:spPr>
          <a:xfrm>
            <a:off x="517181" y="-206375"/>
            <a:ext cx="11157637" cy="14439292"/>
          </a:xfrm>
          <a:prstGeom prst="rect">
            <a:avLst/>
          </a:prstGeom>
          <a:ln>
            <a:solidFill>
              <a:schemeClr val="tx1"/>
            </a:solidFill>
          </a:ln>
        </p:spPr>
      </p:pic>
    </p:spTree>
    <p:extLst>
      <p:ext uri="{BB962C8B-B14F-4D97-AF65-F5344CB8AC3E}">
        <p14:creationId xmlns:p14="http://schemas.microsoft.com/office/powerpoint/2010/main" val="5515265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 text&#10;&#10;Description automatically generated">
            <a:extLst>
              <a:ext uri="{FF2B5EF4-FFF2-40B4-BE49-F238E27FC236}">
                <a16:creationId xmlns:a16="http://schemas.microsoft.com/office/drawing/2014/main" id="{7E62A863-2762-40F2-8179-9ECAA0F33F26}"/>
              </a:ext>
            </a:extLst>
          </p:cNvPr>
          <p:cNvPicPr>
            <a:picLocks noChangeAspect="1"/>
          </p:cNvPicPr>
          <p:nvPr/>
        </p:nvPicPr>
        <p:blipFill>
          <a:blip r:embed="rId2"/>
          <a:stretch>
            <a:fillRect/>
          </a:stretch>
        </p:blipFill>
        <p:spPr>
          <a:xfrm>
            <a:off x="517181" y="-7407275"/>
            <a:ext cx="11157637" cy="14439292"/>
          </a:xfrm>
          <a:prstGeom prst="rect">
            <a:avLst/>
          </a:prstGeom>
          <a:ln>
            <a:solidFill>
              <a:schemeClr val="tx1"/>
            </a:solidFill>
          </a:ln>
        </p:spPr>
      </p:pic>
    </p:spTree>
    <p:extLst>
      <p:ext uri="{BB962C8B-B14F-4D97-AF65-F5344CB8AC3E}">
        <p14:creationId xmlns:p14="http://schemas.microsoft.com/office/powerpoint/2010/main" val="28973033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1250">
        <p159:morph option="byObject"/>
      </p:transition>
    </mc:Choice>
    <mc:Fallback>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BCE0ED-E324-1C08-C703-30D9596103C4}"/>
              </a:ext>
            </a:extLst>
          </p:cNvPr>
          <p:cNvSpPr>
            <a:spLocks noGrp="1"/>
          </p:cNvSpPr>
          <p:nvPr>
            <p:ph type="title"/>
          </p:nvPr>
        </p:nvSpPr>
        <p:spPr/>
        <p:txBody>
          <a:bodyPr>
            <a:normAutofit/>
          </a:bodyPr>
          <a:lstStyle/>
          <a:p>
            <a:r>
              <a:rPr lang="en-US" sz="4400"/>
              <a:t>Module Connection!</a:t>
            </a:r>
            <a:endParaRPr lang="en-US"/>
          </a:p>
        </p:txBody>
      </p:sp>
      <p:pic>
        <p:nvPicPr>
          <p:cNvPr id="1028" name="Picture 4">
            <a:extLst>
              <a:ext uri="{FF2B5EF4-FFF2-40B4-BE49-F238E27FC236}">
                <a16:creationId xmlns:a16="http://schemas.microsoft.com/office/drawing/2014/main" id="{17C26591-6866-1533-9ECC-B2612B8F05F1}"/>
              </a:ext>
            </a:extLst>
          </p:cNvPr>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a:stretch/>
        </p:blipFill>
        <p:spPr bwMode="auto">
          <a:xfrm>
            <a:off x="5050684" y="2014641"/>
            <a:ext cx="2499884" cy="39060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Diagram, text&#10;&#10;Description automatically generated">
            <a:extLst>
              <a:ext uri="{FF2B5EF4-FFF2-40B4-BE49-F238E27FC236}">
                <a16:creationId xmlns:a16="http://schemas.microsoft.com/office/drawing/2014/main" id="{AB14D793-2EDB-3D6E-4B0D-CF195F800A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8540" y="1455608"/>
            <a:ext cx="3768624" cy="4877042"/>
          </a:xfrm>
          <a:prstGeom prst="rect">
            <a:avLst/>
          </a:prstGeom>
          <a:ln>
            <a:solidFill>
              <a:schemeClr val="tx1"/>
            </a:solidFill>
          </a:ln>
        </p:spPr>
      </p:pic>
      <p:pic>
        <p:nvPicPr>
          <p:cNvPr id="4098" name="Picture 2">
            <a:extLst>
              <a:ext uri="{FF2B5EF4-FFF2-40B4-BE49-F238E27FC236}">
                <a16:creationId xmlns:a16="http://schemas.microsoft.com/office/drawing/2014/main" id="{764A8359-DF15-F50E-8735-EAE3963329C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42300" y="205091"/>
            <a:ext cx="3826938" cy="215265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89E96410-CFC4-01E3-113B-F1C92D2AC08D}"/>
              </a:ext>
            </a:extLst>
          </p:cNvPr>
          <p:cNvSpPr/>
          <p:nvPr/>
        </p:nvSpPr>
        <p:spPr>
          <a:xfrm>
            <a:off x="838200" y="1690689"/>
            <a:ext cx="4082144" cy="979378"/>
          </a:xfrm>
          <a:prstGeom prst="rect">
            <a:avLst/>
          </a:prstGeom>
          <a:noFill/>
          <a:ln w="57150"/>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E62A05D6-9296-B028-728F-1C4046C3498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81444" y="1394861"/>
            <a:ext cx="3944151" cy="2245834"/>
          </a:xfrm>
          <a:prstGeom prst="rect">
            <a:avLst/>
          </a:prstGeom>
        </p:spPr>
      </p:pic>
      <p:pic>
        <p:nvPicPr>
          <p:cNvPr id="8" name="Picture 7">
            <a:extLst>
              <a:ext uri="{FF2B5EF4-FFF2-40B4-BE49-F238E27FC236}">
                <a16:creationId xmlns:a16="http://schemas.microsoft.com/office/drawing/2014/main" id="{668A6E1B-B7A7-1E98-4B45-C046AC77328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79194" y="2347153"/>
            <a:ext cx="3885545" cy="2587084"/>
          </a:xfrm>
          <a:prstGeom prst="rect">
            <a:avLst/>
          </a:prstGeom>
        </p:spPr>
      </p:pic>
      <p:pic>
        <p:nvPicPr>
          <p:cNvPr id="10" name="Picture 9" descr="A close-up of a document&#10;&#10;Description automatically generated">
            <a:extLst>
              <a:ext uri="{FF2B5EF4-FFF2-40B4-BE49-F238E27FC236}">
                <a16:creationId xmlns:a16="http://schemas.microsoft.com/office/drawing/2014/main" id="{726BBFE5-B54C-64AB-A338-B5C7FF60E06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426858" y="3264509"/>
            <a:ext cx="2618309" cy="3388400"/>
          </a:xfrm>
          <a:prstGeom prst="rect">
            <a:avLst/>
          </a:prstGeom>
          <a:ln>
            <a:solidFill>
              <a:schemeClr val="tx1"/>
            </a:solidFill>
          </a:ln>
        </p:spPr>
      </p:pic>
    </p:spTree>
    <p:extLst>
      <p:ext uri="{BB962C8B-B14F-4D97-AF65-F5344CB8AC3E}">
        <p14:creationId xmlns:p14="http://schemas.microsoft.com/office/powerpoint/2010/main" val="428585112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additive="base">
                                        <p:cTn id="12" dur="500" fill="hold"/>
                                        <p:tgtEl>
                                          <p:spTgt spid="1028"/>
                                        </p:tgtEl>
                                        <p:attrNameLst>
                                          <p:attrName>ppt_x</p:attrName>
                                        </p:attrNameLst>
                                      </p:cBhvr>
                                      <p:tavLst>
                                        <p:tav tm="0">
                                          <p:val>
                                            <p:strVal val="#ppt_x"/>
                                          </p:val>
                                        </p:tav>
                                        <p:tav tm="100000">
                                          <p:val>
                                            <p:strVal val="#ppt_x"/>
                                          </p:val>
                                        </p:tav>
                                      </p:tavLst>
                                    </p:anim>
                                    <p:anim calcmode="lin" valueType="num">
                                      <p:cBhvr additive="base">
                                        <p:cTn id="13"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098"/>
                                        </p:tgtEl>
                                        <p:attrNameLst>
                                          <p:attrName>style.visibility</p:attrName>
                                        </p:attrNameLst>
                                      </p:cBhvr>
                                      <p:to>
                                        <p:strVal val="visible"/>
                                      </p:to>
                                    </p:set>
                                    <p:anim calcmode="lin" valueType="num">
                                      <p:cBhvr additive="base">
                                        <p:cTn id="18" dur="500" fill="hold"/>
                                        <p:tgtEl>
                                          <p:spTgt spid="4098"/>
                                        </p:tgtEl>
                                        <p:attrNameLst>
                                          <p:attrName>ppt_x</p:attrName>
                                        </p:attrNameLst>
                                      </p:cBhvr>
                                      <p:tavLst>
                                        <p:tav tm="0">
                                          <p:val>
                                            <p:strVal val="#ppt_x"/>
                                          </p:val>
                                        </p:tav>
                                        <p:tav tm="100000">
                                          <p:val>
                                            <p:strVal val="#ppt_x"/>
                                          </p:val>
                                        </p:tav>
                                      </p:tavLst>
                                    </p:anim>
                                    <p:anim calcmode="lin" valueType="num">
                                      <p:cBhvr additive="base">
                                        <p:cTn id="19"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additive="base">
                                        <p:cTn id="30" dur="500" fill="hold"/>
                                        <p:tgtEl>
                                          <p:spTgt spid="8"/>
                                        </p:tgtEl>
                                        <p:attrNameLst>
                                          <p:attrName>ppt_x</p:attrName>
                                        </p:attrNameLst>
                                      </p:cBhvr>
                                      <p:tavLst>
                                        <p:tav tm="0">
                                          <p:val>
                                            <p:strVal val="#ppt_x"/>
                                          </p:val>
                                        </p:tav>
                                        <p:tav tm="100000">
                                          <p:val>
                                            <p:strVal val="#ppt_x"/>
                                          </p:val>
                                        </p:tav>
                                      </p:tavLst>
                                    </p:anim>
                                    <p:anim calcmode="lin" valueType="num">
                                      <p:cBhvr additive="base">
                                        <p:cTn id="3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2DC62-3B95-A976-CFD3-FAA55F18A137}"/>
              </a:ext>
            </a:extLst>
          </p:cNvPr>
          <p:cNvSpPr>
            <a:spLocks noGrp="1"/>
          </p:cNvSpPr>
          <p:nvPr>
            <p:ph type="title"/>
          </p:nvPr>
        </p:nvSpPr>
        <p:spPr/>
        <p:txBody>
          <a:bodyPr/>
          <a:lstStyle/>
          <a:p>
            <a:r>
              <a:rPr lang="en-US" sz="4400"/>
              <a:t>Ci3T Primary Plan: Faculty and Staff Roles and Responsibilities</a:t>
            </a:r>
            <a:endParaRPr lang="en-US"/>
          </a:p>
        </p:txBody>
      </p:sp>
      <p:pic>
        <p:nvPicPr>
          <p:cNvPr id="4" name="Picture 2">
            <a:extLst>
              <a:ext uri="{FF2B5EF4-FFF2-40B4-BE49-F238E27FC236}">
                <a16:creationId xmlns:a16="http://schemas.microsoft.com/office/drawing/2014/main" id="{817E5C7A-D38A-8649-F6B3-E222BB2ACAA2}"/>
              </a:ext>
            </a:extLst>
          </p:cNvPr>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2821244" y="1903444"/>
            <a:ext cx="6549512" cy="4795935"/>
          </a:xfrm>
          <a:prstGeom prst="rect">
            <a:avLst/>
          </a:prstGeom>
          <a:ln>
            <a:solidFill>
              <a:schemeClr val="tx1"/>
            </a:solidFill>
          </a:ln>
          <a:extLst>
            <a:ext uri="{909E8E84-426E-40DD-AFC4-6F175D3DCCD1}">
              <a14:hiddenFill xmlns:a14="http://schemas.microsoft.com/office/drawing/2010/main">
                <a:solidFill>
                  <a:schemeClr val="accent1"/>
                </a:solidFill>
              </a14:hiddenFill>
            </a:ext>
          </a:extLst>
        </p:spPr>
      </p:pic>
      <p:pic>
        <p:nvPicPr>
          <p:cNvPr id="3" name="Picture 2">
            <a:extLst>
              <a:ext uri="{FF2B5EF4-FFF2-40B4-BE49-F238E27FC236}">
                <a16:creationId xmlns:a16="http://schemas.microsoft.com/office/drawing/2014/main" id="{732ADE74-78C8-06FD-B342-4410D144C585}"/>
              </a:ext>
            </a:extLst>
          </p:cNvPr>
          <p:cNvPicPr>
            <a:picLocks noChangeAspect="1"/>
          </p:cNvPicPr>
          <p:nvPr/>
        </p:nvPicPr>
        <p:blipFill>
          <a:blip r:embed="rId3"/>
          <a:srcRect/>
          <a:stretch/>
        </p:blipFill>
        <p:spPr>
          <a:xfrm>
            <a:off x="10309481" y="131702"/>
            <a:ext cx="1424237" cy="1838117"/>
          </a:xfrm>
          <a:prstGeom prst="rect">
            <a:avLst/>
          </a:prstGeom>
        </p:spPr>
      </p:pic>
      <p:sp>
        <p:nvSpPr>
          <p:cNvPr id="6" name="Rectangle 5">
            <a:extLst>
              <a:ext uri="{FF2B5EF4-FFF2-40B4-BE49-F238E27FC236}">
                <a16:creationId xmlns:a16="http://schemas.microsoft.com/office/drawing/2014/main" id="{E5B02F2C-BFD4-DFA8-FFBD-513EDA5DDBF3}"/>
              </a:ext>
            </a:extLst>
          </p:cNvPr>
          <p:cNvSpPr/>
          <p:nvPr/>
        </p:nvSpPr>
        <p:spPr>
          <a:xfrm>
            <a:off x="7043057" y="4136866"/>
            <a:ext cx="2438400" cy="2562513"/>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289452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2">
            <a:extLst>
              <a:ext uri="{FF2B5EF4-FFF2-40B4-BE49-F238E27FC236}">
                <a16:creationId xmlns:a16="http://schemas.microsoft.com/office/drawing/2014/main" id="{8227B40A-5C57-2505-631A-713CB23AF92A}"/>
              </a:ext>
            </a:extLst>
          </p:cNvPr>
          <p:cNvGraphicFramePr>
            <a:graphicFrameLocks noGrp="1"/>
          </p:cNvGraphicFramePr>
          <p:nvPr/>
        </p:nvGraphicFramePr>
        <p:xfrm>
          <a:off x="458281" y="2241524"/>
          <a:ext cx="11275437" cy="3505200"/>
        </p:xfrm>
        <a:graphic>
          <a:graphicData uri="http://schemas.openxmlformats.org/drawingml/2006/table">
            <a:tbl>
              <a:tblPr firstRow="1" bandRow="1">
                <a:tableStyleId>{5C22544A-7EE6-4342-B048-85BDC9FD1C3A}</a:tableStyleId>
              </a:tblPr>
              <a:tblGrid>
                <a:gridCol w="3758479">
                  <a:extLst>
                    <a:ext uri="{9D8B030D-6E8A-4147-A177-3AD203B41FA5}">
                      <a16:colId xmlns:a16="http://schemas.microsoft.com/office/drawing/2014/main" val="4241179634"/>
                    </a:ext>
                  </a:extLst>
                </a:gridCol>
                <a:gridCol w="3758479">
                  <a:extLst>
                    <a:ext uri="{9D8B030D-6E8A-4147-A177-3AD203B41FA5}">
                      <a16:colId xmlns:a16="http://schemas.microsoft.com/office/drawing/2014/main" val="1235358528"/>
                    </a:ext>
                  </a:extLst>
                </a:gridCol>
                <a:gridCol w="3758479">
                  <a:extLst>
                    <a:ext uri="{9D8B030D-6E8A-4147-A177-3AD203B41FA5}">
                      <a16:colId xmlns:a16="http://schemas.microsoft.com/office/drawing/2014/main" val="2503614493"/>
                    </a:ext>
                  </a:extLst>
                </a:gridCol>
              </a:tblGrid>
              <a:tr h="2573435">
                <a:tc>
                  <a:txBody>
                    <a:bodyPr/>
                    <a:lstStyle/>
                    <a:p>
                      <a:pPr algn="ctr"/>
                      <a:r>
                        <a:rPr lang="en-US" sz="1600" b="0">
                          <a:solidFill>
                            <a:schemeClr val="tx1"/>
                          </a:solidFill>
                          <a:latin typeface="Arial" panose="020B0604020202020204" pitchFamily="34" charset="0"/>
                          <a:cs typeface="Arial" panose="020B0604020202020204" pitchFamily="34" charset="0"/>
                        </a:rPr>
                        <a:t>Area II: Academics</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core programs according to district and state standards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Use teacher-delivered, low-intensity strategies to support students’ active engagement</a:t>
                      </a:r>
                      <a:endParaRPr lang="en-US" sz="1600" b="0" i="1" kern="1200">
                        <a:solidFill>
                          <a:schemeClr val="tx1"/>
                        </a:solidFill>
                        <a:effectLst/>
                        <a:latin typeface="Arial" panose="020B0604020202020204" pitchFamily="34" charset="0"/>
                        <a:ea typeface="+mn-ea"/>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Behavior</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Implement Positive Behavioral Interventions and Supports (PBIS) with integrity.</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Teach all setting Expectations within the first week of school and reteach Expectations (monthly).</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Display and model school-wide expectations in classrooms and other key settings.</a:t>
                      </a:r>
                    </a:p>
                    <a:p>
                      <a:pPr marL="285750" lvl="0" indent="-285750">
                        <a:buFont typeface="Arial" panose="020B0604020202020204" pitchFamily="34" charset="0"/>
                        <a:buChar char="•"/>
                      </a:pPr>
                      <a:r>
                        <a:rPr lang="en-US" sz="1600" b="0" kern="1200">
                          <a:solidFill>
                            <a:schemeClr val="tx1"/>
                          </a:solidFill>
                          <a:effectLst/>
                          <a:latin typeface="Arial" panose="020B0604020202020204" pitchFamily="34" charset="0"/>
                          <a:ea typeface="+mn-ea"/>
                          <a:cs typeface="Arial" panose="020B0604020202020204" pitchFamily="34" charset="0"/>
                        </a:rPr>
                        <a:t>Implement the reactive plan with integrity.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a:solidFill>
                            <a:schemeClr val="tx1"/>
                          </a:solidFill>
                          <a:latin typeface="Arial" panose="020B0604020202020204" pitchFamily="34" charset="0"/>
                          <a:cs typeface="Arial" panose="020B0604020202020204" pitchFamily="34" charset="0"/>
                        </a:rPr>
                        <a:t>Area II: Social</a:t>
                      </a:r>
                    </a:p>
                    <a:p>
                      <a:pPr algn="ctr"/>
                      <a:r>
                        <a:rPr lang="en-US" sz="1600" b="0">
                          <a:solidFill>
                            <a:schemeClr val="tx1"/>
                          </a:solidFill>
                          <a:latin typeface="Arial" panose="020B0604020202020204" pitchFamily="34" charset="0"/>
                          <a:cs typeface="Arial" panose="020B0604020202020204" pitchFamily="34" charset="0"/>
                        </a:rPr>
                        <a:t>Responsibilities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kern="1200">
                          <a:solidFill>
                            <a:schemeClr val="tx1"/>
                          </a:solidFill>
                          <a:effectLst/>
                          <a:latin typeface="Arial" panose="020B0604020202020204" pitchFamily="34" charset="0"/>
                          <a:ea typeface="+mn-ea"/>
                          <a:cs typeface="Arial" panose="020B0604020202020204" pitchFamily="34" charset="0"/>
                        </a:rPr>
                        <a:t>Faculty and Staff: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kern="1200">
                          <a:solidFill>
                            <a:schemeClr val="tx1"/>
                          </a:solidFill>
                          <a:effectLst/>
                          <a:latin typeface="Arial" panose="020B0604020202020204" pitchFamily="34" charset="0"/>
                          <a:ea typeface="+mn-ea"/>
                          <a:cs typeface="Arial" panose="020B0604020202020204" pitchFamily="34" charset="0"/>
                        </a:rPr>
                        <a:t>Teach schoolwide social skills/ character education curricula with integrity: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Teach daily Second Step ® lessons (link to grade level instructional schedules)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kern="1200">
                          <a:solidFill>
                            <a:schemeClr val="tx1"/>
                          </a:solidFill>
                          <a:effectLst/>
                          <a:latin typeface="Arial" panose="020B0604020202020204" pitchFamily="34" charset="0"/>
                          <a:ea typeface="+mn-ea"/>
                          <a:cs typeface="Arial" panose="020B0604020202020204" pitchFamily="34" charset="0"/>
                        </a:rPr>
                        <a:t>Seek ways to engage parents as partners in the school program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27300800"/>
                  </a:ext>
                </a:extLst>
              </a:tr>
            </a:tbl>
          </a:graphicData>
        </a:graphic>
      </p:graphicFrame>
      <p:pic>
        <p:nvPicPr>
          <p:cNvPr id="3" name="Picture 2">
            <a:extLst>
              <a:ext uri="{FF2B5EF4-FFF2-40B4-BE49-F238E27FC236}">
                <a16:creationId xmlns:a16="http://schemas.microsoft.com/office/drawing/2014/main" id="{70D95509-C390-038C-0F5F-6E0F9635C1DB}"/>
              </a:ext>
            </a:extLst>
          </p:cNvPr>
          <p:cNvPicPr>
            <a:picLocks noChangeAspect="1"/>
          </p:cNvPicPr>
          <p:nvPr/>
        </p:nvPicPr>
        <p:blipFill>
          <a:blip r:embed="rId2"/>
          <a:srcRect/>
          <a:stretch/>
        </p:blipFill>
        <p:spPr>
          <a:xfrm>
            <a:off x="10309481" y="134746"/>
            <a:ext cx="1424237" cy="1832030"/>
          </a:xfrm>
          <a:prstGeom prst="rect">
            <a:avLst/>
          </a:prstGeom>
        </p:spPr>
      </p:pic>
      <p:pic>
        <p:nvPicPr>
          <p:cNvPr id="6" name="Picture 5">
            <a:extLst>
              <a:ext uri="{FF2B5EF4-FFF2-40B4-BE49-F238E27FC236}">
                <a16:creationId xmlns:a16="http://schemas.microsoft.com/office/drawing/2014/main" id="{E88698EA-2E54-CBAC-6305-574F67BE0E34}"/>
              </a:ext>
            </a:extLst>
          </p:cNvPr>
          <p:cNvPicPr>
            <a:picLocks noChangeAspect="1"/>
          </p:cNvPicPr>
          <p:nvPr/>
        </p:nvPicPr>
        <p:blipFill>
          <a:blip r:embed="rId3"/>
          <a:stretch>
            <a:fillRect/>
          </a:stretch>
        </p:blipFill>
        <p:spPr>
          <a:xfrm>
            <a:off x="97954" y="1500809"/>
            <a:ext cx="4488013" cy="5233505"/>
          </a:xfrm>
          <a:prstGeom prst="rect">
            <a:avLst/>
          </a:prstGeom>
          <a:ln>
            <a:solidFill>
              <a:schemeClr val="tx2"/>
            </a:solidFill>
          </a:ln>
        </p:spPr>
      </p:pic>
      <p:pic>
        <p:nvPicPr>
          <p:cNvPr id="7" name="Picture 6">
            <a:extLst>
              <a:ext uri="{FF2B5EF4-FFF2-40B4-BE49-F238E27FC236}">
                <a16:creationId xmlns:a16="http://schemas.microsoft.com/office/drawing/2014/main" id="{556D3C11-59EE-206B-6561-4C3E8CA0E64A}"/>
              </a:ext>
            </a:extLst>
          </p:cNvPr>
          <p:cNvPicPr>
            <a:picLocks noChangeAspect="1"/>
          </p:cNvPicPr>
          <p:nvPr/>
        </p:nvPicPr>
        <p:blipFill>
          <a:blip r:embed="rId4"/>
          <a:stretch>
            <a:fillRect/>
          </a:stretch>
        </p:blipFill>
        <p:spPr>
          <a:xfrm>
            <a:off x="1706883" y="2198179"/>
            <a:ext cx="6272676" cy="4536135"/>
          </a:xfrm>
          <a:prstGeom prst="rect">
            <a:avLst/>
          </a:prstGeom>
          <a:ln>
            <a:solidFill>
              <a:schemeClr val="tx2"/>
            </a:solid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FF7DEE92-D604-A7B2-0ECD-96E1015D57C7}"/>
              </a:ext>
            </a:extLst>
          </p:cNvPr>
          <p:cNvSpPr/>
          <p:nvPr/>
        </p:nvSpPr>
        <p:spPr>
          <a:xfrm>
            <a:off x="7979559" y="2995904"/>
            <a:ext cx="3754159" cy="226314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A2C7BF5-C6FF-55FE-23F0-8B6867E4FB42}"/>
              </a:ext>
            </a:extLst>
          </p:cNvPr>
          <p:cNvSpPr>
            <a:spLocks noGrp="1"/>
          </p:cNvSpPr>
          <p:nvPr>
            <p:ph type="title"/>
          </p:nvPr>
        </p:nvSpPr>
        <p:spPr/>
        <p:txBody>
          <a:bodyPr/>
          <a:lstStyle/>
          <a:p>
            <a:r>
              <a:rPr lang="en-US"/>
              <a:t>Social-Emotional Well-being</a:t>
            </a:r>
          </a:p>
        </p:txBody>
      </p:sp>
      <p:pic>
        <p:nvPicPr>
          <p:cNvPr id="9" name="Picture 8" descr="Table&#10;&#10;Description automatically generated">
            <a:extLst>
              <a:ext uri="{FF2B5EF4-FFF2-40B4-BE49-F238E27FC236}">
                <a16:creationId xmlns:a16="http://schemas.microsoft.com/office/drawing/2014/main" id="{5A29E1D8-7908-D04C-68F3-09B4F6764E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7954" y="123432"/>
            <a:ext cx="8595392" cy="6641894"/>
          </a:xfrm>
          <a:prstGeom prst="rect">
            <a:avLst/>
          </a:prstGeom>
          <a:ln>
            <a:solidFill>
              <a:schemeClr val="tx1"/>
            </a:solidFill>
          </a:ln>
        </p:spPr>
      </p:pic>
      <p:sp>
        <p:nvSpPr>
          <p:cNvPr id="11" name="Rectangle 10">
            <a:extLst>
              <a:ext uri="{FF2B5EF4-FFF2-40B4-BE49-F238E27FC236}">
                <a16:creationId xmlns:a16="http://schemas.microsoft.com/office/drawing/2014/main" id="{E9B69602-EF43-7B0B-C272-D004CBF1A8A2}"/>
              </a:ext>
            </a:extLst>
          </p:cNvPr>
          <p:cNvSpPr/>
          <p:nvPr/>
        </p:nvSpPr>
        <p:spPr>
          <a:xfrm>
            <a:off x="375074" y="2393882"/>
            <a:ext cx="1453726" cy="1506314"/>
          </a:xfrm>
          <a:prstGeom prst="rect">
            <a:avLst/>
          </a:prstGeom>
          <a:noFill/>
          <a:ln w="3175">
            <a:solidFill>
              <a:srgbClr val="283375"/>
            </a:solidFill>
          </a:ln>
          <a:effectLst>
            <a:glow rad="508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3581754-4150-AC55-1716-C9F44C7A3239}"/>
              </a:ext>
            </a:extLst>
          </p:cNvPr>
          <p:cNvSpPr/>
          <p:nvPr/>
        </p:nvSpPr>
        <p:spPr>
          <a:xfrm>
            <a:off x="6346640" y="890567"/>
            <a:ext cx="2078903" cy="1503315"/>
          </a:xfrm>
          <a:prstGeom prst="rect">
            <a:avLst/>
          </a:prstGeom>
          <a:noFill/>
          <a:ln w="3175">
            <a:solidFill>
              <a:srgbClr val="283375"/>
            </a:solidFill>
          </a:ln>
          <a:effectLst>
            <a:glow rad="50800">
              <a:srgbClr val="283375"/>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1029AEA-975D-2A82-51D6-E44420EF978A}"/>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886178" y="817788"/>
            <a:ext cx="2981440" cy="4658502"/>
          </a:xfrm>
          <a:prstGeom prst="rect">
            <a:avLst/>
          </a:prstGeom>
        </p:spPr>
      </p:pic>
      <p:pic>
        <p:nvPicPr>
          <p:cNvPr id="14" name="Picture 2" descr="Precorrection">
            <a:extLst>
              <a:ext uri="{FF2B5EF4-FFF2-40B4-BE49-F238E27FC236}">
                <a16:creationId xmlns:a16="http://schemas.microsoft.com/office/drawing/2014/main" id="{8C55E357-D928-CF8C-7FBE-9BE7C4C3AD34}"/>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712925" y="2761058"/>
            <a:ext cx="2426867" cy="379170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nstructional Feedback">
            <a:extLst>
              <a:ext uri="{FF2B5EF4-FFF2-40B4-BE49-F238E27FC236}">
                <a16:creationId xmlns:a16="http://schemas.microsoft.com/office/drawing/2014/main" id="{9E3B4017-C399-467B-F300-A9833CAE108D}"/>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267902" y="2761058"/>
            <a:ext cx="2426867" cy="3791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18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up)">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up)">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additive="base">
                                        <p:cTn id="41" dur="500" fill="hold"/>
                                        <p:tgtEl>
                                          <p:spTgt spid="5"/>
                                        </p:tgtEl>
                                        <p:attrNameLst>
                                          <p:attrName>ppt_x</p:attrName>
                                        </p:attrNameLst>
                                      </p:cBhvr>
                                      <p:tavLst>
                                        <p:tav tm="0">
                                          <p:val>
                                            <p:strVal val="#ppt_x"/>
                                          </p:val>
                                        </p:tav>
                                        <p:tav tm="100000">
                                          <p:val>
                                            <p:strVal val="#ppt_x"/>
                                          </p:val>
                                        </p:tav>
                                      </p:tavLst>
                                    </p:anim>
                                    <p:anim calcmode="lin" valueType="num">
                                      <p:cBhvr additive="base">
                                        <p:cTn id="42" dur="500" fill="hold"/>
                                        <p:tgtEl>
                                          <p:spTgt spid="5"/>
                                        </p:tgtEl>
                                        <p:attrNameLst>
                                          <p:attrName>ppt_y</p:attrName>
                                        </p:attrNameLst>
                                      </p:cBhvr>
                                      <p:tavLst>
                                        <p:tav tm="0">
                                          <p:val>
                                            <p:strVal val="1+#ppt_h/2"/>
                                          </p:val>
                                        </p:tav>
                                        <p:tav tm="100000">
                                          <p:val>
                                            <p:strVal val="#ppt_y"/>
                                          </p:val>
                                        </p:tav>
                                      </p:tavLst>
                                    </p:anim>
                                  </p:childTnLst>
                                </p:cTn>
                              </p:par>
                            </p:childTnLst>
                          </p:cTn>
                        </p:par>
                        <p:par>
                          <p:cTn id="43" fill="hold">
                            <p:stCondLst>
                              <p:cond delay="500"/>
                            </p:stCondLst>
                            <p:childTnLst>
                              <p:par>
                                <p:cTn id="44" presetID="2" presetClass="entr" presetSubtype="4" fill="hold" nodeType="after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ppt_x"/>
                                          </p:val>
                                        </p:tav>
                                        <p:tav tm="100000">
                                          <p:val>
                                            <p:strVal val="#ppt_x"/>
                                          </p:val>
                                        </p:tav>
                                      </p:tavLst>
                                    </p:anim>
                                    <p:anim calcmode="lin" valueType="num">
                                      <p:cBhvr additive="base">
                                        <p:cTn id="47" dur="500" fill="hold"/>
                                        <p:tgtEl>
                                          <p:spTgt spid="14"/>
                                        </p:tgtEl>
                                        <p:attrNameLst>
                                          <p:attrName>ppt_y</p:attrName>
                                        </p:attrNameLst>
                                      </p:cBhvr>
                                      <p:tavLst>
                                        <p:tav tm="0">
                                          <p:val>
                                            <p:strVal val="1+#ppt_h/2"/>
                                          </p:val>
                                        </p:tav>
                                        <p:tav tm="100000">
                                          <p:val>
                                            <p:strVal val="#ppt_y"/>
                                          </p:val>
                                        </p:tav>
                                      </p:tavLst>
                                    </p:anim>
                                  </p:childTnLst>
                                </p:cTn>
                              </p:par>
                            </p:childTnLst>
                          </p:cTn>
                        </p:par>
                        <p:par>
                          <p:cTn id="48" fill="hold">
                            <p:stCondLst>
                              <p:cond delay="1000"/>
                            </p:stCondLst>
                            <p:childTnLst>
                              <p:par>
                                <p:cTn id="49" presetID="2" presetClass="entr" presetSubtype="4" fill="hold" nodeType="after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normAutofit/>
          </a:bodyPr>
          <a:lstStyle/>
          <a:p>
            <a:r>
              <a:rPr lang="en-US" sz="4800">
                <a:solidFill>
                  <a:sysClr val="windowText" lastClr="000000"/>
                </a:solidFill>
              </a:rPr>
              <a:t>Procedures for Teaching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380357009"/>
              </p:ext>
            </p:extLst>
          </p:nvPr>
        </p:nvGraphicFramePr>
        <p:xfrm>
          <a:off x="838200" y="2389288"/>
          <a:ext cx="10515600" cy="36109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C8A11032-D1B0-3725-5371-BCDEDE2A1AA3}"/>
              </a:ext>
            </a:extLst>
          </p:cNvPr>
          <p:cNvSpPr txBox="1"/>
          <p:nvPr/>
        </p:nvSpPr>
        <p:spPr>
          <a:xfrm>
            <a:off x="838200" y="1684830"/>
            <a:ext cx="10515600" cy="461665"/>
          </a:xfrm>
          <a:prstGeom prst="rect">
            <a:avLst/>
          </a:prstGeom>
          <a:noFill/>
        </p:spPr>
        <p:txBody>
          <a:bodyPr wrap="square">
            <a:spAutoFit/>
          </a:bodyPr>
          <a:lstStyle/>
          <a:p>
            <a:pPr marL="0" indent="0">
              <a:buNone/>
            </a:pPr>
            <a:r>
              <a:rPr lang="en-US" sz="2400" b="1"/>
              <a:t>How will the Ci3T Leadership Team help teach the Ci3T plan to:</a:t>
            </a:r>
          </a:p>
        </p:txBody>
      </p:sp>
      <p:pic>
        <p:nvPicPr>
          <p:cNvPr id="3" name="Picture 2">
            <a:extLst>
              <a:ext uri="{FF2B5EF4-FFF2-40B4-BE49-F238E27FC236}">
                <a16:creationId xmlns:a16="http://schemas.microsoft.com/office/drawing/2014/main" id="{4738AC45-7E88-4201-E39A-3F87118626B9}"/>
              </a:ext>
            </a:extLst>
          </p:cNvPr>
          <p:cNvPicPr>
            <a:picLocks noChangeAspect="1"/>
          </p:cNvPicPr>
          <p:nvPr/>
        </p:nvPicPr>
        <p:blipFill>
          <a:blip r:embed="rId8"/>
          <a:srcRect/>
          <a:stretch/>
        </p:blipFill>
        <p:spPr>
          <a:xfrm>
            <a:off x="10309481" y="131702"/>
            <a:ext cx="1424237" cy="1838117"/>
          </a:xfrm>
          <a:prstGeom prst="rect">
            <a:avLst/>
          </a:prstGeom>
        </p:spPr>
      </p:pic>
    </p:spTree>
    <p:extLst>
      <p:ext uri="{BB962C8B-B14F-4D97-AF65-F5344CB8AC3E}">
        <p14:creationId xmlns:p14="http://schemas.microsoft.com/office/powerpoint/2010/main" val="38744045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4B2B6F-61D3-0797-1C70-57C2333AD7C1}"/>
              </a:ext>
            </a:extLst>
          </p:cNvPr>
          <p:cNvSpPr>
            <a:spLocks noGrp="1"/>
          </p:cNvSpPr>
          <p:nvPr>
            <p:ph type="title"/>
          </p:nvPr>
        </p:nvSpPr>
        <p:spPr/>
        <p:txBody>
          <a:bodyPr/>
          <a:lstStyle/>
          <a:p>
            <a:r>
              <a:rPr lang="en-US"/>
              <a:t>Procedures for Teaching – Module Highlights</a:t>
            </a:r>
            <a:endParaRPr lang="en-US">
              <a:solidFill>
                <a:schemeClr val="accent5"/>
              </a:solidFill>
            </a:endParaRPr>
          </a:p>
        </p:txBody>
      </p:sp>
      <p:pic>
        <p:nvPicPr>
          <p:cNvPr id="1026" name="Picture 2" descr="Module 3.2">
            <a:extLst>
              <a:ext uri="{FF2B5EF4-FFF2-40B4-BE49-F238E27FC236}">
                <a16:creationId xmlns:a16="http://schemas.microsoft.com/office/drawing/2014/main" id="{C5BEF3ED-9D7C-4C95-1958-5020C29777D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38200" y="1825625"/>
            <a:ext cx="2680032" cy="418724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1B6628F8-87A1-7E88-7EC3-3C7FA285915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p:blipFill>
        <p:spPr bwMode="auto">
          <a:xfrm>
            <a:off x="4500805" y="1825624"/>
            <a:ext cx="2679838" cy="41872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12AC804-FDD8-0A14-5BA3-EC8A38F3337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p:blipFill>
        <p:spPr bwMode="auto">
          <a:xfrm>
            <a:off x="8163315" y="1825625"/>
            <a:ext cx="2679838" cy="4187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6515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7DC140-17D4-776F-437A-5567A1996157}"/>
              </a:ext>
            </a:extLst>
          </p:cNvPr>
          <p:cNvPicPr>
            <a:picLocks noChangeAspect="1"/>
          </p:cNvPicPr>
          <p:nvPr/>
        </p:nvPicPr>
        <p:blipFill>
          <a:blip r:embed="rId2"/>
          <a:srcRect/>
          <a:stretch/>
        </p:blipFill>
        <p:spPr>
          <a:xfrm>
            <a:off x="10309481" y="131702"/>
            <a:ext cx="1424237" cy="1838117"/>
          </a:xfrm>
          <a:prstGeom prst="rect">
            <a:avLst/>
          </a:prstGeom>
        </p:spPr>
      </p:pic>
      <p:sp>
        <p:nvSpPr>
          <p:cNvPr id="2" name="Title 1">
            <a:extLst>
              <a:ext uri="{FF2B5EF4-FFF2-40B4-BE49-F238E27FC236}">
                <a16:creationId xmlns:a16="http://schemas.microsoft.com/office/drawing/2014/main" id="{200C2B76-5A47-883B-7820-48D34ACF4D91}"/>
              </a:ext>
            </a:extLst>
          </p:cNvPr>
          <p:cNvSpPr>
            <a:spLocks noGrp="1"/>
          </p:cNvSpPr>
          <p:nvPr>
            <p:ph type="title"/>
          </p:nvPr>
        </p:nvSpPr>
        <p:spPr/>
        <p:txBody>
          <a:bodyPr/>
          <a:lstStyle/>
          <a:p>
            <a:r>
              <a:rPr lang="en-US"/>
              <a:t>Beginning of year rollout for staff </a:t>
            </a:r>
          </a:p>
        </p:txBody>
      </p:sp>
      <p:pic>
        <p:nvPicPr>
          <p:cNvPr id="5" name="Picture 4">
            <a:extLst>
              <a:ext uri="{FF2B5EF4-FFF2-40B4-BE49-F238E27FC236}">
                <a16:creationId xmlns:a16="http://schemas.microsoft.com/office/drawing/2014/main" id="{A8D32CC5-3645-8D02-B768-2A78BB3970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1890" y="1447252"/>
            <a:ext cx="6857559" cy="5299023"/>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984657E5-C608-A496-8AD9-8927DC5E8D9E}"/>
              </a:ext>
            </a:extLst>
          </p:cNvPr>
          <p:cNvSpPr/>
          <p:nvPr/>
        </p:nvSpPr>
        <p:spPr>
          <a:xfrm>
            <a:off x="5456420" y="1690688"/>
            <a:ext cx="6653029" cy="1921467"/>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grpSp>
        <p:nvGrpSpPr>
          <p:cNvPr id="7" name="Group 6">
            <a:extLst>
              <a:ext uri="{FF2B5EF4-FFF2-40B4-BE49-F238E27FC236}">
                <a16:creationId xmlns:a16="http://schemas.microsoft.com/office/drawing/2014/main" id="{771C1B27-DCB9-3D52-D9F5-1EE9FE35D1F8}"/>
              </a:ext>
            </a:extLst>
          </p:cNvPr>
          <p:cNvGrpSpPr/>
          <p:nvPr/>
        </p:nvGrpSpPr>
        <p:grpSpPr>
          <a:xfrm rot="20972135">
            <a:off x="8733210" y="3581165"/>
            <a:ext cx="3280012" cy="2971180"/>
            <a:chOff x="5721978" y="4932025"/>
            <a:chExt cx="3280012" cy="2971180"/>
          </a:xfrm>
        </p:grpSpPr>
        <p:pic>
          <p:nvPicPr>
            <p:cNvPr id="8" name="Picture 7" title="Sticky note">
              <a:extLst>
                <a:ext uri="{FF2B5EF4-FFF2-40B4-BE49-F238E27FC236}">
                  <a16:creationId xmlns:a16="http://schemas.microsoft.com/office/drawing/2014/main" id="{70B6A574-E203-0545-809A-31E846560BEA}"/>
                </a:ext>
              </a:extLst>
            </p:cNvPr>
            <p:cNvPicPr>
              <a:picLocks noChangeAspect="1"/>
            </p:cNvPicPr>
            <p:nvPr/>
          </p:nvPicPr>
          <p:blipFill>
            <a:blip r:embed="rId4"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192416">
              <a:off x="5953673" y="5121616"/>
              <a:ext cx="3048317" cy="2781589"/>
            </a:xfrm>
            <a:prstGeom prst="rect">
              <a:avLst/>
            </a:prstGeom>
          </p:spPr>
        </p:pic>
        <p:pic>
          <p:nvPicPr>
            <p:cNvPr id="9" name="Picture 8" title="Push pin">
              <a:extLst>
                <a:ext uri="{FF2B5EF4-FFF2-40B4-BE49-F238E27FC236}">
                  <a16:creationId xmlns:a16="http://schemas.microsoft.com/office/drawing/2014/main" id="{B80C4223-34AF-FF02-E749-6471B186B919}"/>
                </a:ext>
              </a:extLst>
            </p:cNvPr>
            <p:cNvPicPr>
              <a:picLocks noChangeAspect="1"/>
            </p:cNvPicPr>
            <p:nvPr/>
          </p:nvPicPr>
          <p:blipFill>
            <a:blip r:embed="rId5"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721978" y="4932025"/>
              <a:ext cx="1378923" cy="1297050"/>
            </a:xfrm>
            <a:prstGeom prst="rect">
              <a:avLst/>
            </a:prstGeom>
          </p:spPr>
        </p:pic>
        <p:sp>
          <p:nvSpPr>
            <p:cNvPr id="10" name="TextBox 9">
              <a:extLst>
                <a:ext uri="{FF2B5EF4-FFF2-40B4-BE49-F238E27FC236}">
                  <a16:creationId xmlns:a16="http://schemas.microsoft.com/office/drawing/2014/main" id="{9CCF2254-53D1-BF00-8341-9B6CA81D03ED}"/>
                </a:ext>
              </a:extLst>
            </p:cNvPr>
            <p:cNvSpPr txBox="1"/>
            <p:nvPr/>
          </p:nvSpPr>
          <p:spPr>
            <a:xfrm rot="184573">
              <a:off x="6100994" y="5888867"/>
              <a:ext cx="2694093" cy="1569660"/>
            </a:xfrm>
            <a:prstGeom prst="rect">
              <a:avLst/>
            </a:prstGeom>
            <a:noFill/>
          </p:spPr>
          <p:txBody>
            <a:bodyPr wrap="square" rtlCol="0">
              <a:spAutoFit/>
            </a:bodyPr>
            <a:lstStyle/>
            <a:p>
              <a:pPr algn="ctr" defTabSz="457200">
                <a:defRPr/>
              </a:pPr>
              <a:r>
                <a:rPr lang="en-US" sz="2400" b="1">
                  <a:solidFill>
                    <a:prstClr val="black"/>
                  </a:solidFill>
                  <a:latin typeface="Arial" panose="020B0604020202020204" pitchFamily="34" charset="0"/>
                  <a:cs typeface="Arial" panose="020B0604020202020204" pitchFamily="34" charset="0"/>
                </a:rPr>
                <a:t>Locate in your Ci3T Implementation Manual</a:t>
              </a:r>
            </a:p>
          </p:txBody>
        </p:sp>
      </p:grpSp>
      <p:pic>
        <p:nvPicPr>
          <p:cNvPr id="4" name="Picture 3">
            <a:extLst>
              <a:ext uri="{FF2B5EF4-FFF2-40B4-BE49-F238E27FC236}">
                <a16:creationId xmlns:a16="http://schemas.microsoft.com/office/drawing/2014/main" id="{5511A51E-C9B0-B520-4E64-6EE8E400F98B}"/>
              </a:ext>
            </a:extLst>
          </p:cNvPr>
          <p:cNvPicPr>
            <a:picLocks noChangeAspect="1"/>
          </p:cNvPicPr>
          <p:nvPr/>
        </p:nvPicPr>
        <p:blipFill>
          <a:blip r:embed="rId6"/>
          <a:stretch>
            <a:fillRect/>
          </a:stretch>
        </p:blipFill>
        <p:spPr>
          <a:xfrm>
            <a:off x="458282" y="1577043"/>
            <a:ext cx="2917115" cy="2387849"/>
          </a:xfrm>
          <a:prstGeom prst="rect">
            <a:avLst/>
          </a:prstGeom>
          <a:ln>
            <a:solidFill>
              <a:schemeClr val="tx1"/>
            </a:solidFill>
          </a:ln>
        </p:spPr>
      </p:pic>
      <p:pic>
        <p:nvPicPr>
          <p:cNvPr id="14" name="Picture 13">
            <a:extLst>
              <a:ext uri="{FF2B5EF4-FFF2-40B4-BE49-F238E27FC236}">
                <a16:creationId xmlns:a16="http://schemas.microsoft.com/office/drawing/2014/main" id="{C798FBEE-27BD-CDCD-EF1C-DD09DE9B32EB}"/>
              </a:ext>
            </a:extLst>
          </p:cNvPr>
          <p:cNvPicPr>
            <a:picLocks noChangeAspect="1"/>
          </p:cNvPicPr>
          <p:nvPr/>
        </p:nvPicPr>
        <p:blipFill>
          <a:blip r:embed="rId7"/>
          <a:stretch>
            <a:fillRect/>
          </a:stretch>
        </p:blipFill>
        <p:spPr>
          <a:xfrm>
            <a:off x="1113766" y="4109023"/>
            <a:ext cx="3199878" cy="2387849"/>
          </a:xfrm>
          <a:prstGeom prst="rect">
            <a:avLst/>
          </a:prstGeom>
        </p:spPr>
      </p:pic>
    </p:spTree>
    <p:extLst>
      <p:ext uri="{BB962C8B-B14F-4D97-AF65-F5344CB8AC3E}">
        <p14:creationId xmlns:p14="http://schemas.microsoft.com/office/powerpoint/2010/main" val="3162231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62000-9D22-E4F6-7061-13258D5E56F8}"/>
              </a:ext>
            </a:extLst>
          </p:cNvPr>
          <p:cNvSpPr>
            <a:spLocks noGrp="1"/>
          </p:cNvSpPr>
          <p:nvPr>
            <p:ph type="title"/>
          </p:nvPr>
        </p:nvSpPr>
        <p:spPr/>
        <p:txBody>
          <a:bodyPr/>
          <a:lstStyle/>
          <a:p>
            <a:r>
              <a:rPr lang="en-US"/>
              <a:t>Zoom Logistics</a:t>
            </a:r>
          </a:p>
        </p:txBody>
      </p:sp>
      <p:sp>
        <p:nvSpPr>
          <p:cNvPr id="3" name="Content Placeholder 2">
            <a:extLst>
              <a:ext uri="{FF2B5EF4-FFF2-40B4-BE49-F238E27FC236}">
                <a16:creationId xmlns:a16="http://schemas.microsoft.com/office/drawing/2014/main" id="{403B2AD3-3EC6-7D78-314D-F6747FF77BE1}"/>
              </a:ext>
            </a:extLst>
          </p:cNvPr>
          <p:cNvSpPr>
            <a:spLocks noGrp="1"/>
          </p:cNvSpPr>
          <p:nvPr>
            <p:ph sz="half" idx="1"/>
          </p:nvPr>
        </p:nvSpPr>
        <p:spPr>
          <a:xfrm>
            <a:off x="6096000" y="296286"/>
            <a:ext cx="5642218" cy="828840"/>
          </a:xfrm>
        </p:spPr>
        <p:txBody>
          <a:bodyPr>
            <a:normAutofit/>
          </a:bodyPr>
          <a:lstStyle/>
          <a:p>
            <a:pPr marL="0" indent="0">
              <a:buNone/>
            </a:pPr>
            <a:r>
              <a:rPr lang="en-US" sz="2200"/>
              <a:t>If there are multiple people in the room with you, please list your names in the chat!</a:t>
            </a:r>
          </a:p>
        </p:txBody>
      </p:sp>
      <p:pic>
        <p:nvPicPr>
          <p:cNvPr id="5" name="Picture 4">
            <a:extLst>
              <a:ext uri="{FF2B5EF4-FFF2-40B4-BE49-F238E27FC236}">
                <a16:creationId xmlns:a16="http://schemas.microsoft.com/office/drawing/2014/main" id="{4FF43584-C6A0-8B00-B4BB-D3110B71B7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4499" y="3371715"/>
            <a:ext cx="3275748" cy="1728627"/>
          </a:xfrm>
          <a:prstGeom prst="rect">
            <a:avLst/>
          </a:prstGeom>
          <a:effectLst>
            <a:outerShdw blurRad="50800" dist="38100" dir="13500000" algn="br" rotWithShape="0">
              <a:prstClr val="black">
                <a:alpha val="40000"/>
              </a:prstClr>
            </a:outerShdw>
          </a:effectLst>
        </p:spPr>
      </p:pic>
      <p:sp>
        <p:nvSpPr>
          <p:cNvPr id="8" name="Oval 7">
            <a:extLst>
              <a:ext uri="{FF2B5EF4-FFF2-40B4-BE49-F238E27FC236}">
                <a16:creationId xmlns:a16="http://schemas.microsoft.com/office/drawing/2014/main" id="{5EBD662C-32D1-2A28-5C3F-ECE70035E826}"/>
              </a:ext>
            </a:extLst>
          </p:cNvPr>
          <p:cNvSpPr/>
          <p:nvPr/>
        </p:nvSpPr>
        <p:spPr>
          <a:xfrm>
            <a:off x="2219550" y="3641645"/>
            <a:ext cx="437383" cy="385825"/>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0B5ECEE-1C9F-E992-4E3C-F93E6218893C}"/>
              </a:ext>
            </a:extLst>
          </p:cNvPr>
          <p:cNvPicPr>
            <a:picLocks noChangeAspect="1"/>
          </p:cNvPicPr>
          <p:nvPr/>
        </p:nvPicPr>
        <p:blipFill>
          <a:blip r:embed="rId4"/>
          <a:stretch>
            <a:fillRect/>
          </a:stretch>
        </p:blipFill>
        <p:spPr>
          <a:xfrm>
            <a:off x="2341130" y="4836414"/>
            <a:ext cx="3399392" cy="1728627"/>
          </a:xfrm>
          <a:prstGeom prst="rect">
            <a:avLst/>
          </a:prstGeom>
          <a:ln>
            <a:noFill/>
          </a:ln>
          <a:effectLst>
            <a:outerShdw blurRad="292100" dist="139700" dir="2700000" algn="tl" rotWithShape="0">
              <a:srgbClr val="333333">
                <a:alpha val="65000"/>
              </a:srgbClr>
            </a:outerShdw>
          </a:effectLst>
        </p:spPr>
      </p:pic>
      <p:sp>
        <p:nvSpPr>
          <p:cNvPr id="10" name="Arrow: Right 9">
            <a:extLst>
              <a:ext uri="{FF2B5EF4-FFF2-40B4-BE49-F238E27FC236}">
                <a16:creationId xmlns:a16="http://schemas.microsoft.com/office/drawing/2014/main" id="{DA0B61DE-FC4C-4159-7C3E-5D2534FD5FEA}"/>
              </a:ext>
            </a:extLst>
          </p:cNvPr>
          <p:cNvSpPr/>
          <p:nvPr/>
        </p:nvSpPr>
        <p:spPr>
          <a:xfrm rot="2352954">
            <a:off x="1735533" y="4741111"/>
            <a:ext cx="906392" cy="420520"/>
          </a:xfrm>
          <a:prstGeom prst="right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6" name="Group 15">
            <a:extLst>
              <a:ext uri="{FF2B5EF4-FFF2-40B4-BE49-F238E27FC236}">
                <a16:creationId xmlns:a16="http://schemas.microsoft.com/office/drawing/2014/main" id="{EE755933-7C41-86DC-70D0-4166A6FD8934}"/>
              </a:ext>
            </a:extLst>
          </p:cNvPr>
          <p:cNvGrpSpPr/>
          <p:nvPr/>
        </p:nvGrpSpPr>
        <p:grpSpPr>
          <a:xfrm>
            <a:off x="6285659" y="1125126"/>
            <a:ext cx="2245574" cy="3773063"/>
            <a:chOff x="7522730" y="1027906"/>
            <a:chExt cx="2926080" cy="4480560"/>
          </a:xfrm>
        </p:grpSpPr>
        <p:sp>
          <p:nvSpPr>
            <p:cNvPr id="15" name="Rectangle 14">
              <a:extLst>
                <a:ext uri="{FF2B5EF4-FFF2-40B4-BE49-F238E27FC236}">
                  <a16:creationId xmlns:a16="http://schemas.microsoft.com/office/drawing/2014/main" id="{5486F232-C932-9367-4F41-8C8E66792845}"/>
                </a:ext>
              </a:extLst>
            </p:cNvPr>
            <p:cNvSpPr/>
            <p:nvPr/>
          </p:nvSpPr>
          <p:spPr>
            <a:xfrm>
              <a:off x="7522730" y="1027906"/>
              <a:ext cx="2926080" cy="448056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28BBD5C8-336D-6252-6C37-1AA2913E6AC6}"/>
                </a:ext>
              </a:extLst>
            </p:cNvPr>
            <p:cNvGrpSpPr/>
            <p:nvPr/>
          </p:nvGrpSpPr>
          <p:grpSpPr>
            <a:xfrm>
              <a:off x="7599102" y="1089684"/>
              <a:ext cx="2773336" cy="4357004"/>
              <a:chOff x="7701815" y="1168049"/>
              <a:chExt cx="2974828" cy="4530807"/>
            </a:xfrm>
          </p:grpSpPr>
          <p:pic>
            <p:nvPicPr>
              <p:cNvPr id="7" name="Picture 6">
                <a:extLst>
                  <a:ext uri="{FF2B5EF4-FFF2-40B4-BE49-F238E27FC236}">
                    <a16:creationId xmlns:a16="http://schemas.microsoft.com/office/drawing/2014/main" id="{D05FB137-F6BD-873F-4144-5AEECB5C5F7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701815" y="1168049"/>
                <a:ext cx="2974828" cy="2478003"/>
              </a:xfrm>
              <a:prstGeom prst="rect">
                <a:avLst/>
              </a:prstGeom>
              <a:ln>
                <a:noFill/>
              </a:ln>
            </p:spPr>
          </p:pic>
          <p:pic>
            <p:nvPicPr>
              <p:cNvPr id="13" name="Picture 12">
                <a:extLst>
                  <a:ext uri="{FF2B5EF4-FFF2-40B4-BE49-F238E27FC236}">
                    <a16:creationId xmlns:a16="http://schemas.microsoft.com/office/drawing/2014/main" id="{7969FF98-9014-9DBF-519D-67AE67ACD0B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701815" y="3641645"/>
                <a:ext cx="2974828" cy="2057211"/>
              </a:xfrm>
              <a:prstGeom prst="rect">
                <a:avLst/>
              </a:prstGeom>
              <a:ln>
                <a:noFill/>
              </a:ln>
            </p:spPr>
          </p:pic>
        </p:grpSp>
      </p:grpSp>
      <p:sp>
        <p:nvSpPr>
          <p:cNvPr id="17" name="Content Placeholder 2">
            <a:extLst>
              <a:ext uri="{FF2B5EF4-FFF2-40B4-BE49-F238E27FC236}">
                <a16:creationId xmlns:a16="http://schemas.microsoft.com/office/drawing/2014/main" id="{AB434CB4-83DD-F712-B48A-B552946270D3}"/>
              </a:ext>
            </a:extLst>
          </p:cNvPr>
          <p:cNvSpPr txBox="1">
            <a:spLocks/>
          </p:cNvSpPr>
          <p:nvPr/>
        </p:nvSpPr>
        <p:spPr>
          <a:xfrm>
            <a:off x="826899" y="1843088"/>
            <a:ext cx="5066023" cy="13255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a:t>To help us put you in breakout rooms with your colleagues today we are renaming you with your school initials and first and last name</a:t>
            </a:r>
          </a:p>
        </p:txBody>
      </p:sp>
      <p:sp>
        <p:nvSpPr>
          <p:cNvPr id="6" name="Content Placeholder 2">
            <a:extLst>
              <a:ext uri="{FF2B5EF4-FFF2-40B4-BE49-F238E27FC236}">
                <a16:creationId xmlns:a16="http://schemas.microsoft.com/office/drawing/2014/main" id="{DD34EFEB-C4A5-104E-E680-E1852BEB4D47}"/>
              </a:ext>
            </a:extLst>
          </p:cNvPr>
          <p:cNvSpPr txBox="1">
            <a:spLocks/>
          </p:cNvSpPr>
          <p:nvPr/>
        </p:nvSpPr>
        <p:spPr>
          <a:xfrm>
            <a:off x="6096000" y="5243769"/>
            <a:ext cx="5642218" cy="1325563"/>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a:t>If you are facilitating a Ci3T Leadership Team Symposium session at a satellite location, please email us a list of the names, email addresses, and schools of those attending.   </a:t>
            </a:r>
          </a:p>
        </p:txBody>
      </p:sp>
    </p:spTree>
    <p:extLst>
      <p:ext uri="{BB962C8B-B14F-4D97-AF65-F5344CB8AC3E}">
        <p14:creationId xmlns:p14="http://schemas.microsoft.com/office/powerpoint/2010/main" val="29378384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C2B76-5A47-883B-7820-48D34ACF4D91}"/>
              </a:ext>
            </a:extLst>
          </p:cNvPr>
          <p:cNvSpPr>
            <a:spLocks noGrp="1"/>
          </p:cNvSpPr>
          <p:nvPr>
            <p:ph type="title"/>
          </p:nvPr>
        </p:nvSpPr>
        <p:spPr/>
        <p:txBody>
          <a:bodyPr/>
          <a:lstStyle/>
          <a:p>
            <a:r>
              <a:rPr lang="en-US"/>
              <a:t>Beginning of year rollout for staff </a:t>
            </a:r>
          </a:p>
        </p:txBody>
      </p:sp>
      <p:pic>
        <p:nvPicPr>
          <p:cNvPr id="5" name="Content Placeholder 4">
            <a:extLst>
              <a:ext uri="{FF2B5EF4-FFF2-40B4-BE49-F238E27FC236}">
                <a16:creationId xmlns:a16="http://schemas.microsoft.com/office/drawing/2014/main" id="{E6F1AF11-609D-34F7-35E7-413FB3B669CB}"/>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39479" y="2079196"/>
            <a:ext cx="5756521" cy="3252564"/>
          </a:xfrm>
          <a:prstGeom prst="rect">
            <a:avLst/>
          </a:prstGeom>
        </p:spPr>
      </p:pic>
      <p:pic>
        <p:nvPicPr>
          <p:cNvPr id="6" name="Picture 5">
            <a:extLst>
              <a:ext uri="{FF2B5EF4-FFF2-40B4-BE49-F238E27FC236}">
                <a16:creationId xmlns:a16="http://schemas.microsoft.com/office/drawing/2014/main" id="{C250D7D1-1757-7C46-9D6E-B579B1C41B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82562" y="1965239"/>
            <a:ext cx="5114170" cy="3480477"/>
          </a:xfrm>
          <a:prstGeom prst="rect">
            <a:avLst/>
          </a:prstGeom>
          <a:ln>
            <a:solidFill>
              <a:schemeClr val="tx1"/>
            </a:solidFill>
          </a:ln>
        </p:spPr>
      </p:pic>
      <p:pic>
        <p:nvPicPr>
          <p:cNvPr id="4" name="Picture 3">
            <a:extLst>
              <a:ext uri="{FF2B5EF4-FFF2-40B4-BE49-F238E27FC236}">
                <a16:creationId xmlns:a16="http://schemas.microsoft.com/office/drawing/2014/main" id="{25C8132A-6076-197C-722D-220EE93E0EF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4900">
            <a:off x="9554102" y="3451223"/>
            <a:ext cx="2363639" cy="3252565"/>
          </a:xfrm>
          <a:prstGeom prst="rect">
            <a:avLst/>
          </a:prstGeom>
          <a:ln>
            <a:solidFill>
              <a:schemeClr val="tx1"/>
            </a:solidFill>
          </a:ln>
        </p:spPr>
      </p:pic>
      <p:pic>
        <p:nvPicPr>
          <p:cNvPr id="8" name="Graphic 7" descr="Magnifying glass with solid fill">
            <a:extLst>
              <a:ext uri="{FF2B5EF4-FFF2-40B4-BE49-F238E27FC236}">
                <a16:creationId xmlns:a16="http://schemas.microsoft.com/office/drawing/2014/main" id="{192AD667-A132-B292-B696-39A41FDF57E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80694" y="3872095"/>
            <a:ext cx="2620780" cy="2620780"/>
          </a:xfrm>
          <a:prstGeom prst="rect">
            <a:avLst/>
          </a:prstGeom>
        </p:spPr>
      </p:pic>
      <p:pic>
        <p:nvPicPr>
          <p:cNvPr id="7" name="Picture 6" descr="A person and a child working on a project&#10;&#10;Description automatically generated">
            <a:extLst>
              <a:ext uri="{FF2B5EF4-FFF2-40B4-BE49-F238E27FC236}">
                <a16:creationId xmlns:a16="http://schemas.microsoft.com/office/drawing/2014/main" id="{663315ED-4796-BC20-A280-EAFB99079B7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545172" y="955663"/>
            <a:ext cx="1438122" cy="2247066"/>
          </a:xfrm>
          <a:prstGeom prst="rect">
            <a:avLst/>
          </a:prstGeom>
        </p:spPr>
      </p:pic>
    </p:spTree>
    <p:extLst>
      <p:ext uri="{BB962C8B-B14F-4D97-AF65-F5344CB8AC3E}">
        <p14:creationId xmlns:p14="http://schemas.microsoft.com/office/powerpoint/2010/main" val="27600775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C2B76-5A47-883B-7820-48D34ACF4D91}"/>
              </a:ext>
            </a:extLst>
          </p:cNvPr>
          <p:cNvSpPr>
            <a:spLocks noGrp="1"/>
          </p:cNvSpPr>
          <p:nvPr>
            <p:ph type="title"/>
          </p:nvPr>
        </p:nvSpPr>
        <p:spPr/>
        <p:txBody>
          <a:bodyPr/>
          <a:lstStyle/>
          <a:p>
            <a:r>
              <a:rPr lang="en-US"/>
              <a:t>Beginning of year rollout for staff </a:t>
            </a:r>
          </a:p>
        </p:txBody>
      </p:sp>
      <p:grpSp>
        <p:nvGrpSpPr>
          <p:cNvPr id="17" name="Group 16">
            <a:extLst>
              <a:ext uri="{FF2B5EF4-FFF2-40B4-BE49-F238E27FC236}">
                <a16:creationId xmlns:a16="http://schemas.microsoft.com/office/drawing/2014/main" id="{3CFDBB9E-35DE-5999-E6D7-CD8383776417}"/>
              </a:ext>
            </a:extLst>
          </p:cNvPr>
          <p:cNvGrpSpPr/>
          <p:nvPr/>
        </p:nvGrpSpPr>
        <p:grpSpPr>
          <a:xfrm>
            <a:off x="6533088" y="1081425"/>
            <a:ext cx="5411450" cy="5411450"/>
            <a:chOff x="6714149" y="1231327"/>
            <a:chExt cx="5411450" cy="5411450"/>
          </a:xfrm>
        </p:grpSpPr>
        <p:pic>
          <p:nvPicPr>
            <p:cNvPr id="9" name="Graphic 8" descr="Teacher outline">
              <a:extLst>
                <a:ext uri="{FF2B5EF4-FFF2-40B4-BE49-F238E27FC236}">
                  <a16:creationId xmlns:a16="http://schemas.microsoft.com/office/drawing/2014/main" id="{E4476FD6-3CB8-377D-E998-E81393F9A7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14149" y="1231327"/>
              <a:ext cx="5411450" cy="5411450"/>
            </a:xfrm>
            <a:prstGeom prst="rect">
              <a:avLst/>
            </a:prstGeom>
          </p:spPr>
        </p:pic>
        <p:sp>
          <p:nvSpPr>
            <p:cNvPr id="10" name="TextBox 9">
              <a:extLst>
                <a:ext uri="{FF2B5EF4-FFF2-40B4-BE49-F238E27FC236}">
                  <a16:creationId xmlns:a16="http://schemas.microsoft.com/office/drawing/2014/main" id="{D7956E06-F145-6EA6-6B0E-1F8659CEC7EC}"/>
                </a:ext>
              </a:extLst>
            </p:cNvPr>
            <p:cNvSpPr txBox="1"/>
            <p:nvPr/>
          </p:nvSpPr>
          <p:spPr>
            <a:xfrm>
              <a:off x="8019737" y="2669206"/>
              <a:ext cx="3852471" cy="830997"/>
            </a:xfrm>
            <a:prstGeom prst="rect">
              <a:avLst/>
            </a:prstGeom>
            <a:noFill/>
          </p:spPr>
          <p:txBody>
            <a:bodyPr wrap="square" rtlCol="0">
              <a:spAutoFit/>
            </a:bodyPr>
            <a:lstStyle/>
            <a:p>
              <a:pPr algn="ctr"/>
              <a:r>
                <a:rPr lang="en-US" sz="4800"/>
                <a:t>New staff PD</a:t>
              </a:r>
            </a:p>
          </p:txBody>
        </p:sp>
      </p:grpSp>
      <p:grpSp>
        <p:nvGrpSpPr>
          <p:cNvPr id="18" name="Group 17">
            <a:extLst>
              <a:ext uri="{FF2B5EF4-FFF2-40B4-BE49-F238E27FC236}">
                <a16:creationId xmlns:a16="http://schemas.microsoft.com/office/drawing/2014/main" id="{51251699-DE50-3D5E-4A09-CC6A119B32EA}"/>
              </a:ext>
            </a:extLst>
          </p:cNvPr>
          <p:cNvGrpSpPr/>
          <p:nvPr/>
        </p:nvGrpSpPr>
        <p:grpSpPr>
          <a:xfrm>
            <a:off x="468844" y="1840394"/>
            <a:ext cx="5411450" cy="4802384"/>
            <a:chOff x="618147" y="1840393"/>
            <a:chExt cx="5477853" cy="4992219"/>
          </a:xfrm>
        </p:grpSpPr>
        <p:pic>
          <p:nvPicPr>
            <p:cNvPr id="16" name="Picture 15" descr="White calendar with a blue pen on top">
              <a:extLst>
                <a:ext uri="{FF2B5EF4-FFF2-40B4-BE49-F238E27FC236}">
                  <a16:creationId xmlns:a16="http://schemas.microsoft.com/office/drawing/2014/main" id="{9F27B3DC-910E-36FD-EF79-863855F91DD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8147" y="1840393"/>
              <a:ext cx="5477853" cy="3651902"/>
            </a:xfrm>
            <a:prstGeom prst="rect">
              <a:avLst/>
            </a:prstGeom>
            <a:ln>
              <a:solidFill>
                <a:schemeClr val="tx1"/>
              </a:solidFill>
            </a:ln>
          </p:spPr>
        </p:pic>
        <p:pic>
          <p:nvPicPr>
            <p:cNvPr id="1026" name="Picture 2" descr="product image">
              <a:extLst>
                <a:ext uri="{FF2B5EF4-FFF2-40B4-BE49-F238E27FC236}">
                  <a16:creationId xmlns:a16="http://schemas.microsoft.com/office/drawing/2014/main" id="{C7CFD421-4B7E-B5EA-C6E8-969D4667E58E}"/>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27815" y="3937052"/>
              <a:ext cx="4941756" cy="2895560"/>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descr="Module 3.2">
            <a:extLst>
              <a:ext uri="{FF2B5EF4-FFF2-40B4-BE49-F238E27FC236}">
                <a16:creationId xmlns:a16="http://schemas.microsoft.com/office/drawing/2014/main" id="{646A3F71-F0FD-F69E-9C3D-F478E4605D87}"/>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161719" y="3857325"/>
            <a:ext cx="1782819" cy="2785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2412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201CBA2-1CAC-2D0A-0FA3-53EE59DE3EF9}"/>
              </a:ext>
            </a:extLst>
          </p:cNvPr>
          <p:cNvPicPr>
            <a:picLocks noChangeAspect="1"/>
          </p:cNvPicPr>
          <p:nvPr/>
        </p:nvPicPr>
        <p:blipFill>
          <a:blip r:embed="rId3"/>
          <a:srcRect/>
          <a:stretch/>
        </p:blipFill>
        <p:spPr>
          <a:xfrm>
            <a:off x="10309481" y="131702"/>
            <a:ext cx="1424237" cy="1838117"/>
          </a:xfrm>
          <a:prstGeom prst="rect">
            <a:avLst/>
          </a:prstGeom>
        </p:spPr>
      </p:pic>
      <p:pic>
        <p:nvPicPr>
          <p:cNvPr id="5" name="Picture 4">
            <a:extLst>
              <a:ext uri="{FF2B5EF4-FFF2-40B4-BE49-F238E27FC236}">
                <a16:creationId xmlns:a16="http://schemas.microsoft.com/office/drawing/2014/main" id="{74652839-2D62-E042-A811-9870CB07A1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16890" y="1307699"/>
            <a:ext cx="6819984" cy="5269988"/>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B997B57A-8346-9942-B8E9-727D83A0AC51}"/>
              </a:ext>
            </a:extLst>
          </p:cNvPr>
          <p:cNvSpPr/>
          <p:nvPr/>
        </p:nvSpPr>
        <p:spPr>
          <a:xfrm>
            <a:off x="5441430" y="3005893"/>
            <a:ext cx="6688913" cy="1521137"/>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grpSp>
        <p:nvGrpSpPr>
          <p:cNvPr id="2" name="Group 1">
            <a:extLst>
              <a:ext uri="{FF2B5EF4-FFF2-40B4-BE49-F238E27FC236}">
                <a16:creationId xmlns:a16="http://schemas.microsoft.com/office/drawing/2014/main" id="{CA06E9AB-F9F3-8546-8813-FB2D2F1A59BA}"/>
              </a:ext>
            </a:extLst>
          </p:cNvPr>
          <p:cNvGrpSpPr/>
          <p:nvPr/>
        </p:nvGrpSpPr>
        <p:grpSpPr>
          <a:xfrm rot="20972135">
            <a:off x="8949371" y="3735158"/>
            <a:ext cx="3048317" cy="2781589"/>
            <a:chOff x="5925719" y="5103253"/>
            <a:chExt cx="3048317" cy="2781589"/>
          </a:xfrm>
        </p:grpSpPr>
        <p:pic>
          <p:nvPicPr>
            <p:cNvPr id="11" name="Picture 10" title="Sticky note"/>
            <p:cNvPicPr>
              <a:picLocks noChangeAspect="1"/>
            </p:cNvPicPr>
            <p:nvPr/>
          </p:nvPicPr>
          <p:blipFill>
            <a:blip r:embed="rId5"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192416">
              <a:off x="5925719" y="5103253"/>
              <a:ext cx="3048317" cy="2781589"/>
            </a:xfrm>
            <a:prstGeom prst="rect">
              <a:avLst/>
            </a:prstGeom>
          </p:spPr>
        </p:pic>
        <p:pic>
          <p:nvPicPr>
            <p:cNvPr id="12" name="Picture 11" title="Push pin"/>
            <p:cNvPicPr>
              <a:picLocks noChangeAspect="1"/>
            </p:cNvPicPr>
            <p:nvPr/>
          </p:nvPicPr>
          <p:blipFill>
            <a:blip r:embed="rId6"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7465605" y="5147979"/>
              <a:ext cx="1378923" cy="1297050"/>
            </a:xfrm>
            <a:prstGeom prst="rect">
              <a:avLst/>
            </a:prstGeom>
          </p:spPr>
        </p:pic>
        <p:sp>
          <p:nvSpPr>
            <p:cNvPr id="9" name="TextBox 8"/>
            <p:cNvSpPr txBox="1"/>
            <p:nvPr/>
          </p:nvSpPr>
          <p:spPr>
            <a:xfrm rot="184573">
              <a:off x="6191570" y="5925571"/>
              <a:ext cx="2694093" cy="1569660"/>
            </a:xfrm>
            <a:prstGeom prst="rect">
              <a:avLst/>
            </a:prstGeom>
            <a:noFill/>
          </p:spPr>
          <p:txBody>
            <a:bodyPr wrap="square" rtlCol="0">
              <a:spAutoFit/>
            </a:bodyPr>
            <a:lstStyle/>
            <a:p>
              <a:pPr algn="ctr" defTabSz="457200">
                <a:defRPr/>
              </a:pPr>
              <a:r>
                <a:rPr lang="en-US" sz="2400" b="1">
                  <a:solidFill>
                    <a:prstClr val="black"/>
                  </a:solidFill>
                  <a:latin typeface="Arial" panose="020B0604020202020204" pitchFamily="34" charset="0"/>
                  <a:cs typeface="Arial" panose="020B0604020202020204" pitchFamily="34" charset="0"/>
                </a:rPr>
                <a:t>Locate in your Ci3T Implementation Manual</a:t>
              </a:r>
            </a:p>
          </p:txBody>
        </p:sp>
      </p:grpSp>
      <p:pic>
        <p:nvPicPr>
          <p:cNvPr id="3" name="Picture 2" descr="Graphical user interface, application&#10;&#10;Description automatically generated">
            <a:extLst>
              <a:ext uri="{FF2B5EF4-FFF2-40B4-BE49-F238E27FC236}">
                <a16:creationId xmlns:a16="http://schemas.microsoft.com/office/drawing/2014/main" id="{8D2BE7CD-D3B3-1730-CC90-30776535747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5918" y="1477433"/>
            <a:ext cx="3201467" cy="4143070"/>
          </a:xfrm>
          <a:prstGeom prst="rect">
            <a:avLst/>
          </a:prstGeom>
          <a:ln>
            <a:solidFill>
              <a:schemeClr val="tx1"/>
            </a:solidFill>
          </a:ln>
        </p:spPr>
      </p:pic>
      <p:pic>
        <p:nvPicPr>
          <p:cNvPr id="4" name="Picture 3" title="Setting expectations powerpoint lesson">
            <a:extLst>
              <a:ext uri="{FF2B5EF4-FFF2-40B4-BE49-F238E27FC236}">
                <a16:creationId xmlns:a16="http://schemas.microsoft.com/office/drawing/2014/main" id="{50609201-621B-D952-95AE-8F0D43FA87D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059961" y="3767910"/>
            <a:ext cx="3768180" cy="2809777"/>
          </a:xfrm>
          <a:prstGeom prst="rect">
            <a:avLst/>
          </a:prstGeom>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BDDCB961-B648-BBA5-BCDE-FB9805061A8C}"/>
              </a:ext>
            </a:extLst>
          </p:cNvPr>
          <p:cNvSpPr/>
          <p:nvPr/>
        </p:nvSpPr>
        <p:spPr>
          <a:xfrm>
            <a:off x="1907165" y="2088815"/>
            <a:ext cx="6829232" cy="2680369"/>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sz="2000"/>
              <a:t>Templates (and exemplars!) of this </a:t>
            </a:r>
          </a:p>
          <a:p>
            <a:r>
              <a:rPr lang="en-US" sz="2000"/>
              <a:t>expectation lesson plan and expectations </a:t>
            </a:r>
          </a:p>
          <a:p>
            <a:r>
              <a:rPr lang="en-US" sz="2000"/>
              <a:t>PowerPoint are available for you to </a:t>
            </a:r>
          </a:p>
          <a:p>
            <a:r>
              <a:rPr lang="en-US" sz="2000"/>
              <a:t>customize! </a:t>
            </a:r>
          </a:p>
        </p:txBody>
      </p:sp>
      <p:sp>
        <p:nvSpPr>
          <p:cNvPr id="7" name="Title 6">
            <a:extLst>
              <a:ext uri="{FF2B5EF4-FFF2-40B4-BE49-F238E27FC236}">
                <a16:creationId xmlns:a16="http://schemas.microsoft.com/office/drawing/2014/main" id="{2ED7B6A4-4C3E-979E-5005-FA08672C942E}"/>
              </a:ext>
            </a:extLst>
          </p:cNvPr>
          <p:cNvSpPr>
            <a:spLocks noGrp="1"/>
          </p:cNvSpPr>
          <p:nvPr>
            <p:ph type="title"/>
          </p:nvPr>
        </p:nvSpPr>
        <p:spPr/>
        <p:txBody>
          <a:bodyPr/>
          <a:lstStyle/>
          <a:p>
            <a:r>
              <a:rPr lang="en-US"/>
              <a:t>Beginning of year rollout for students</a:t>
            </a:r>
          </a:p>
        </p:txBody>
      </p:sp>
      <p:pic>
        <p:nvPicPr>
          <p:cNvPr id="10" name="Picture 9">
            <a:extLst>
              <a:ext uri="{FF2B5EF4-FFF2-40B4-BE49-F238E27FC236}">
                <a16:creationId xmlns:a16="http://schemas.microsoft.com/office/drawing/2014/main" id="{B1EC26F1-00BA-B2FB-2F04-3187F60C6B51}"/>
              </a:ext>
            </a:extLst>
          </p:cNvPr>
          <p:cNvPicPr>
            <a:picLocks noChangeAspect="1"/>
          </p:cNvPicPr>
          <p:nvPr/>
        </p:nvPicPr>
        <p:blipFill>
          <a:blip r:embed="rId9" cstate="screen">
            <a:extLst>
              <a:ext uri="{28A0092B-C50C-407E-A947-70E740481C1C}">
                <a14:useLocalDpi xmlns:a14="http://schemas.microsoft.com/office/drawing/2010/main"/>
              </a:ext>
            </a:extLst>
          </a:blip>
          <a:srcRect/>
          <a:stretch/>
        </p:blipFill>
        <p:spPr>
          <a:xfrm>
            <a:off x="6803252" y="2258280"/>
            <a:ext cx="1498520" cy="2341437"/>
          </a:xfrm>
          <a:prstGeom prst="rect">
            <a:avLst/>
          </a:prstGeom>
        </p:spPr>
      </p:pic>
    </p:spTree>
    <p:extLst>
      <p:ext uri="{BB962C8B-B14F-4D97-AF65-F5344CB8AC3E}">
        <p14:creationId xmlns:p14="http://schemas.microsoft.com/office/powerpoint/2010/main" val="1497336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5BA05BD-832E-A750-E409-B0A2294685D9}"/>
              </a:ext>
            </a:extLst>
          </p:cNvPr>
          <p:cNvSpPr>
            <a:spLocks noGrp="1"/>
          </p:cNvSpPr>
          <p:nvPr>
            <p:ph type="title"/>
          </p:nvPr>
        </p:nvSpPr>
        <p:spPr/>
        <p:txBody>
          <a:bodyPr/>
          <a:lstStyle/>
          <a:p>
            <a:r>
              <a:rPr lang="en-US"/>
              <a:t>Beginning of year rollout for students</a:t>
            </a:r>
          </a:p>
        </p:txBody>
      </p:sp>
      <p:sp>
        <p:nvSpPr>
          <p:cNvPr id="3" name="Content Placeholder 2">
            <a:extLst>
              <a:ext uri="{FF2B5EF4-FFF2-40B4-BE49-F238E27FC236}">
                <a16:creationId xmlns:a16="http://schemas.microsoft.com/office/drawing/2014/main" id="{8137DD22-94E6-2759-084F-04DA44A7FAE7}"/>
              </a:ext>
            </a:extLst>
          </p:cNvPr>
          <p:cNvSpPr>
            <a:spLocks noGrp="1"/>
          </p:cNvSpPr>
          <p:nvPr>
            <p:ph sz="half" idx="1"/>
          </p:nvPr>
        </p:nvSpPr>
        <p:spPr/>
        <p:txBody>
          <a:bodyPr/>
          <a:lstStyle/>
          <a:p>
            <a:pPr marL="0" indent="0">
              <a:buNone/>
            </a:pPr>
            <a:r>
              <a:rPr lang="en-US"/>
              <a:t>You might consider updating your Ci3T Implementation Calendar to include key dates for beginning of year roll out such as:</a:t>
            </a:r>
          </a:p>
          <a:p>
            <a:r>
              <a:rPr lang="en-US"/>
              <a:t>Beginning of the year kick off assembly</a:t>
            </a:r>
          </a:p>
          <a:p>
            <a:r>
              <a:rPr lang="en-US"/>
              <a:t>Behavior expectations lessons (by setting)</a:t>
            </a:r>
          </a:p>
        </p:txBody>
      </p:sp>
      <p:pic>
        <p:nvPicPr>
          <p:cNvPr id="11" name="Picture 10">
            <a:extLst>
              <a:ext uri="{FF2B5EF4-FFF2-40B4-BE49-F238E27FC236}">
                <a16:creationId xmlns:a16="http://schemas.microsoft.com/office/drawing/2014/main" id="{A42E7306-ABCD-8625-B9F1-CCADF3D973B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1772019"/>
            <a:ext cx="5828968" cy="4720856"/>
          </a:xfrm>
          <a:prstGeom prst="rect">
            <a:avLst/>
          </a:prstGeom>
          <a:ln w="12700">
            <a:noFill/>
          </a:ln>
          <a:effectLst/>
        </p:spPr>
      </p:pic>
      <p:sp>
        <p:nvSpPr>
          <p:cNvPr id="14" name="Oval 13">
            <a:extLst>
              <a:ext uri="{FF2B5EF4-FFF2-40B4-BE49-F238E27FC236}">
                <a16:creationId xmlns:a16="http://schemas.microsoft.com/office/drawing/2014/main" id="{358DF6A1-0B56-25F7-69D9-F10F400CA9D2}"/>
              </a:ext>
            </a:extLst>
          </p:cNvPr>
          <p:cNvSpPr/>
          <p:nvPr/>
        </p:nvSpPr>
        <p:spPr>
          <a:xfrm>
            <a:off x="10249786" y="2583712"/>
            <a:ext cx="925033" cy="701748"/>
          </a:xfrm>
          <a:prstGeom prst="ellipse">
            <a:avLst/>
          </a:prstGeom>
          <a:noFill/>
          <a:ln w="28575"/>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16" name="Star: 5 Points 15">
            <a:extLst>
              <a:ext uri="{FF2B5EF4-FFF2-40B4-BE49-F238E27FC236}">
                <a16:creationId xmlns:a16="http://schemas.microsoft.com/office/drawing/2014/main" id="{867EA004-2F2B-822E-D2A0-75114E96CE4B}"/>
              </a:ext>
            </a:extLst>
          </p:cNvPr>
          <p:cNvSpPr/>
          <p:nvPr/>
        </p:nvSpPr>
        <p:spPr>
          <a:xfrm>
            <a:off x="4433777" y="5241850"/>
            <a:ext cx="561200" cy="489097"/>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Star: 5 Points 16">
            <a:extLst>
              <a:ext uri="{FF2B5EF4-FFF2-40B4-BE49-F238E27FC236}">
                <a16:creationId xmlns:a16="http://schemas.microsoft.com/office/drawing/2014/main" id="{48C45683-1E21-5AB5-D96B-E38A2D30B727}"/>
              </a:ext>
            </a:extLst>
          </p:cNvPr>
          <p:cNvSpPr/>
          <p:nvPr/>
        </p:nvSpPr>
        <p:spPr>
          <a:xfrm>
            <a:off x="9009321" y="4564912"/>
            <a:ext cx="294167" cy="283536"/>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Star: 5 Points 17">
            <a:extLst>
              <a:ext uri="{FF2B5EF4-FFF2-40B4-BE49-F238E27FC236}">
                <a16:creationId xmlns:a16="http://schemas.microsoft.com/office/drawing/2014/main" id="{5A7D5879-4EC3-A8AB-3813-A1F89E4D4DA3}"/>
              </a:ext>
            </a:extLst>
          </p:cNvPr>
          <p:cNvSpPr/>
          <p:nvPr/>
        </p:nvSpPr>
        <p:spPr>
          <a:xfrm>
            <a:off x="9156404" y="3526465"/>
            <a:ext cx="294167" cy="283536"/>
          </a:xfrm>
          <a:prstGeom prst="star5">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D0763513-489B-1DF4-27F8-DBFA73E4AB84}"/>
              </a:ext>
            </a:extLst>
          </p:cNvPr>
          <p:cNvSpPr/>
          <p:nvPr/>
        </p:nvSpPr>
        <p:spPr>
          <a:xfrm>
            <a:off x="2913319" y="4277834"/>
            <a:ext cx="561201" cy="489097"/>
          </a:xfrm>
          <a:prstGeom prst="ellipse">
            <a:avLst/>
          </a:prstGeom>
          <a:noFill/>
          <a:ln w="28575"/>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74909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1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6EEC56-3FF0-4818-68AA-2FA82D09870E}"/>
              </a:ext>
            </a:extLst>
          </p:cNvPr>
          <p:cNvPicPr>
            <a:picLocks noChangeAspect="1"/>
          </p:cNvPicPr>
          <p:nvPr/>
        </p:nvPicPr>
        <p:blipFill>
          <a:blip r:embed="rId3"/>
          <a:srcRect/>
          <a:stretch/>
        </p:blipFill>
        <p:spPr>
          <a:xfrm>
            <a:off x="10309481" y="131702"/>
            <a:ext cx="1424237" cy="1838117"/>
          </a:xfrm>
          <a:prstGeom prst="rect">
            <a:avLst/>
          </a:prstGeom>
        </p:spPr>
      </p:pic>
      <p:pic>
        <p:nvPicPr>
          <p:cNvPr id="5" name="Picture 4">
            <a:extLst>
              <a:ext uri="{FF2B5EF4-FFF2-40B4-BE49-F238E27FC236}">
                <a16:creationId xmlns:a16="http://schemas.microsoft.com/office/drawing/2014/main" id="{74652839-2D62-E042-A811-9870CB07A1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14353" y="1181875"/>
            <a:ext cx="7002144" cy="5410748"/>
          </a:xfrm>
          <a:prstGeom prst="rect">
            <a:avLst/>
          </a:prstGeom>
          <a:solidFill>
            <a:schemeClr val="bg1"/>
          </a:solidFill>
          <a:ln>
            <a:solidFill>
              <a:schemeClr val="tx1">
                <a:lumMod val="50000"/>
                <a:lumOff val="50000"/>
              </a:schemeClr>
            </a:solidFill>
          </a:ln>
          <a:effectLst>
            <a:outerShdw blurRad="292100" dist="139700" dir="2700000" algn="tl" rotWithShape="0">
              <a:srgbClr val="333333">
                <a:alpha val="65000"/>
              </a:srgbClr>
            </a:outerShdw>
          </a:effectLst>
        </p:spPr>
      </p:pic>
      <p:sp>
        <p:nvSpPr>
          <p:cNvPr id="13" name="Rectangle 12">
            <a:extLst>
              <a:ext uri="{FF2B5EF4-FFF2-40B4-BE49-F238E27FC236}">
                <a16:creationId xmlns:a16="http://schemas.microsoft.com/office/drawing/2014/main" id="{B997B57A-8346-9942-B8E9-727D83A0AC51}"/>
              </a:ext>
            </a:extLst>
          </p:cNvPr>
          <p:cNvSpPr/>
          <p:nvPr/>
        </p:nvSpPr>
        <p:spPr>
          <a:xfrm>
            <a:off x="5546428" y="4184723"/>
            <a:ext cx="6400060" cy="1589806"/>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grpSp>
        <p:nvGrpSpPr>
          <p:cNvPr id="2" name="Group 1">
            <a:extLst>
              <a:ext uri="{FF2B5EF4-FFF2-40B4-BE49-F238E27FC236}">
                <a16:creationId xmlns:a16="http://schemas.microsoft.com/office/drawing/2014/main" id="{CA06E9AB-F9F3-8546-8813-FB2D2F1A59BA}"/>
              </a:ext>
            </a:extLst>
          </p:cNvPr>
          <p:cNvGrpSpPr/>
          <p:nvPr/>
        </p:nvGrpSpPr>
        <p:grpSpPr>
          <a:xfrm rot="20972135">
            <a:off x="9246572" y="1279178"/>
            <a:ext cx="3048317" cy="3072620"/>
            <a:chOff x="4532102" y="3785380"/>
            <a:chExt cx="3048317" cy="3072620"/>
          </a:xfrm>
        </p:grpSpPr>
        <p:pic>
          <p:nvPicPr>
            <p:cNvPr id="11" name="Picture 10" title="Sticky note"/>
            <p:cNvPicPr>
              <a:picLocks noChangeAspect="1"/>
            </p:cNvPicPr>
            <p:nvPr/>
          </p:nvPicPr>
          <p:blipFill>
            <a:blip r:embed="rId5"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192416">
              <a:off x="4532102" y="4076411"/>
              <a:ext cx="3048317" cy="2781589"/>
            </a:xfrm>
            <a:prstGeom prst="rect">
              <a:avLst/>
            </a:prstGeom>
          </p:spPr>
        </p:pic>
        <p:pic>
          <p:nvPicPr>
            <p:cNvPr id="12" name="Picture 11" title="Push pin"/>
            <p:cNvPicPr>
              <a:picLocks noChangeAspect="1"/>
            </p:cNvPicPr>
            <p:nvPr/>
          </p:nvPicPr>
          <p:blipFill>
            <a:blip r:embed="rId6"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263037" y="3785380"/>
              <a:ext cx="1378923" cy="1297050"/>
            </a:xfrm>
            <a:prstGeom prst="rect">
              <a:avLst/>
            </a:prstGeom>
          </p:spPr>
        </p:pic>
        <p:sp>
          <p:nvSpPr>
            <p:cNvPr id="9" name="TextBox 8"/>
            <p:cNvSpPr txBox="1"/>
            <p:nvPr/>
          </p:nvSpPr>
          <p:spPr>
            <a:xfrm rot="184573">
              <a:off x="4709214" y="4773807"/>
              <a:ext cx="2694093" cy="1569660"/>
            </a:xfrm>
            <a:prstGeom prst="rect">
              <a:avLst/>
            </a:prstGeom>
            <a:noFill/>
          </p:spPr>
          <p:txBody>
            <a:bodyPr wrap="square" rtlCol="0">
              <a:spAutoFit/>
            </a:bodyPr>
            <a:lstStyle/>
            <a:p>
              <a:pPr algn="ctr" defTabSz="457200">
                <a:defRPr/>
              </a:pPr>
              <a:r>
                <a:rPr lang="en-US" sz="2400" b="1">
                  <a:solidFill>
                    <a:prstClr val="black"/>
                  </a:solidFill>
                  <a:latin typeface="Arial" panose="020B0604020202020204" pitchFamily="34" charset="0"/>
                  <a:cs typeface="Arial" panose="020B0604020202020204" pitchFamily="34" charset="0"/>
                </a:rPr>
                <a:t>Locate in your Ci3T Implementation Manual</a:t>
              </a:r>
            </a:p>
          </p:txBody>
        </p:sp>
      </p:grpSp>
      <p:pic>
        <p:nvPicPr>
          <p:cNvPr id="4" name="Picture 3">
            <a:extLst>
              <a:ext uri="{FF2B5EF4-FFF2-40B4-BE49-F238E27FC236}">
                <a16:creationId xmlns:a16="http://schemas.microsoft.com/office/drawing/2014/main" id="{88A93927-7A14-859B-162D-DD82F573E96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25379" y="1386386"/>
            <a:ext cx="3325405" cy="2581114"/>
          </a:xfrm>
          <a:prstGeom prst="rect">
            <a:avLst/>
          </a:prstGeom>
          <a:ln w="19050">
            <a:solidFill>
              <a:schemeClr val="tx1"/>
            </a:solidFill>
          </a:ln>
        </p:spPr>
      </p:pic>
      <p:sp>
        <p:nvSpPr>
          <p:cNvPr id="6" name="Title 1">
            <a:extLst>
              <a:ext uri="{FF2B5EF4-FFF2-40B4-BE49-F238E27FC236}">
                <a16:creationId xmlns:a16="http://schemas.microsoft.com/office/drawing/2014/main" id="{8D5F1449-E706-EF84-CB2A-5046FFB3BC40}"/>
              </a:ext>
            </a:extLst>
          </p:cNvPr>
          <p:cNvSpPr txBox="1">
            <a:spLocks/>
          </p:cNvSpPr>
          <p:nvPr/>
        </p:nvSpPr>
        <p:spPr>
          <a:xfrm>
            <a:off x="838200" y="365125"/>
            <a:ext cx="10515600" cy="1325563"/>
          </a:xfrm>
          <a:prstGeom prst="rect">
            <a:avLst/>
          </a:prstGeom>
        </p:spPr>
        <p:txBody>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Beginning of year rollout for families</a:t>
            </a:r>
          </a:p>
        </p:txBody>
      </p:sp>
      <p:pic>
        <p:nvPicPr>
          <p:cNvPr id="3" name="Picture 2">
            <a:extLst>
              <a:ext uri="{FF2B5EF4-FFF2-40B4-BE49-F238E27FC236}">
                <a16:creationId xmlns:a16="http://schemas.microsoft.com/office/drawing/2014/main" id="{D8BDFEB5-CD75-E0BF-6328-FA1A0BC9A34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3766" y="4290954"/>
            <a:ext cx="4462279" cy="2201921"/>
          </a:xfrm>
          <a:prstGeom prst="rect">
            <a:avLst/>
          </a:prstGeom>
          <a:ln>
            <a:solidFill>
              <a:schemeClr val="tx1"/>
            </a:solidFill>
          </a:ln>
        </p:spPr>
      </p:pic>
      <p:pic>
        <p:nvPicPr>
          <p:cNvPr id="17" name="Picture 16" descr="A poster of a school&#10;&#10;Description automatically generated">
            <a:extLst>
              <a:ext uri="{FF2B5EF4-FFF2-40B4-BE49-F238E27FC236}">
                <a16:creationId xmlns:a16="http://schemas.microsoft.com/office/drawing/2014/main" id="{E47BE743-63E7-87DF-255D-44D15E5F9131}"/>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670704" y="1281174"/>
            <a:ext cx="3360809" cy="4350562"/>
          </a:xfrm>
          <a:prstGeom prst="rect">
            <a:avLst/>
          </a:prstGeom>
        </p:spPr>
      </p:pic>
      <p:pic>
        <p:nvPicPr>
          <p:cNvPr id="19" name="Picture 18" descr="A person and a child looking at a book&#10;&#10;Description automatically generated">
            <a:extLst>
              <a:ext uri="{FF2B5EF4-FFF2-40B4-BE49-F238E27FC236}">
                <a16:creationId xmlns:a16="http://schemas.microsoft.com/office/drawing/2014/main" id="{79A0A873-9C47-800B-EDD6-8F8A1B5D7FF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26341" y="2041013"/>
            <a:ext cx="2014287" cy="3147324"/>
          </a:xfrm>
          <a:prstGeom prst="rect">
            <a:avLst/>
          </a:prstGeom>
        </p:spPr>
      </p:pic>
      <p:pic>
        <p:nvPicPr>
          <p:cNvPr id="10" name="Picture 9" descr="A poster of a diagram&#10;&#10;Description automatically generated with medium confidence">
            <a:extLst>
              <a:ext uri="{FF2B5EF4-FFF2-40B4-BE49-F238E27FC236}">
                <a16:creationId xmlns:a16="http://schemas.microsoft.com/office/drawing/2014/main" id="{BCAF4B6A-8DC7-8FCA-0BC1-25EB9E61F3E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881613" y="3192003"/>
            <a:ext cx="4179971" cy="3229028"/>
          </a:xfrm>
          <a:prstGeom prst="rect">
            <a:avLst/>
          </a:prstGeom>
        </p:spPr>
      </p:pic>
    </p:spTree>
    <p:extLst>
      <p:ext uri="{BB962C8B-B14F-4D97-AF65-F5344CB8AC3E}">
        <p14:creationId xmlns:p14="http://schemas.microsoft.com/office/powerpoint/2010/main" val="176524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10" presetClass="exit" presetSubtype="0" fill="hold" nodeType="with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normAutofit/>
          </a:bodyPr>
          <a:lstStyle/>
          <a:p>
            <a:r>
              <a:rPr lang="en-US" sz="4800">
                <a:solidFill>
                  <a:sysClr val="windowText" lastClr="000000"/>
                </a:solidFill>
              </a:rPr>
              <a:t>Procedures for Reinforcing </a:t>
            </a:r>
          </a:p>
        </p:txBody>
      </p:sp>
      <p:graphicFrame>
        <p:nvGraphicFramePr>
          <p:cNvPr id="5" name="Content Placeholder 4"/>
          <p:cNvGraphicFramePr>
            <a:graphicFrameLocks noGrp="1"/>
          </p:cNvGraphicFramePr>
          <p:nvPr>
            <p:ph idx="1"/>
          </p:nvPr>
        </p:nvGraphicFramePr>
        <p:xfrm>
          <a:off x="838200" y="2612571"/>
          <a:ext cx="10515600" cy="36109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C8A11032-D1B0-3725-5371-BCDEDE2A1AA3}"/>
              </a:ext>
            </a:extLst>
          </p:cNvPr>
          <p:cNvSpPr txBox="1"/>
          <p:nvPr/>
        </p:nvSpPr>
        <p:spPr>
          <a:xfrm>
            <a:off x="838200" y="1684830"/>
            <a:ext cx="10515600" cy="1384995"/>
          </a:xfrm>
          <a:prstGeom prst="rect">
            <a:avLst/>
          </a:prstGeom>
          <a:noFill/>
        </p:spPr>
        <p:txBody>
          <a:bodyPr wrap="square">
            <a:spAutoFit/>
          </a:bodyPr>
          <a:lstStyle/>
          <a:p>
            <a:r>
              <a:rPr lang="en-US" sz="2800" b="1"/>
              <a:t>How will the Ci3T Leadership Team reinforce behavior related to implementing the plan for:</a:t>
            </a:r>
          </a:p>
          <a:p>
            <a:pPr marL="0" indent="0">
              <a:buNone/>
            </a:pPr>
            <a:endParaRPr lang="en-US" sz="2800" b="1"/>
          </a:p>
        </p:txBody>
      </p:sp>
      <p:pic>
        <p:nvPicPr>
          <p:cNvPr id="3" name="Picture 2">
            <a:extLst>
              <a:ext uri="{FF2B5EF4-FFF2-40B4-BE49-F238E27FC236}">
                <a16:creationId xmlns:a16="http://schemas.microsoft.com/office/drawing/2014/main" id="{7A94634C-6006-B5D9-3129-BBA3019E33B7}"/>
              </a:ext>
            </a:extLst>
          </p:cNvPr>
          <p:cNvPicPr>
            <a:picLocks noChangeAspect="1"/>
          </p:cNvPicPr>
          <p:nvPr/>
        </p:nvPicPr>
        <p:blipFill>
          <a:blip r:embed="rId8"/>
          <a:srcRect/>
          <a:stretch/>
        </p:blipFill>
        <p:spPr>
          <a:xfrm>
            <a:off x="10309481" y="131702"/>
            <a:ext cx="1424237" cy="1838117"/>
          </a:xfrm>
          <a:prstGeom prst="rect">
            <a:avLst/>
          </a:prstGeom>
        </p:spPr>
      </p:pic>
    </p:spTree>
    <p:extLst>
      <p:ext uri="{BB962C8B-B14F-4D97-AF65-F5344CB8AC3E}">
        <p14:creationId xmlns:p14="http://schemas.microsoft.com/office/powerpoint/2010/main" val="36651379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30C052D-5361-02F7-E2FE-06561A38501A}"/>
              </a:ext>
            </a:extLst>
          </p:cNvPr>
          <p:cNvPicPr>
            <a:picLocks noChangeAspect="1"/>
          </p:cNvPicPr>
          <p:nvPr/>
        </p:nvPicPr>
        <p:blipFill>
          <a:blip r:embed="rId3"/>
          <a:srcRect/>
          <a:stretch/>
        </p:blipFill>
        <p:spPr>
          <a:xfrm>
            <a:off x="10309481" y="131702"/>
            <a:ext cx="1424237" cy="1838117"/>
          </a:xfrm>
          <a:prstGeom prst="rect">
            <a:avLst/>
          </a:prstGeom>
        </p:spPr>
      </p:pic>
      <p:pic>
        <p:nvPicPr>
          <p:cNvPr id="16" name="Picture 15">
            <a:extLst>
              <a:ext uri="{FF2B5EF4-FFF2-40B4-BE49-F238E27FC236}">
                <a16:creationId xmlns:a16="http://schemas.microsoft.com/office/drawing/2014/main" id="{842A464E-49D7-3B2A-90A2-32959EB2C7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05554" y="864762"/>
            <a:ext cx="6986444" cy="5430222"/>
          </a:xfrm>
          <a:prstGeom prst="rect">
            <a:avLst/>
          </a:prstGeom>
        </p:spPr>
      </p:pic>
      <p:pic>
        <p:nvPicPr>
          <p:cNvPr id="2" name="Picture 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38200" y="1618830"/>
            <a:ext cx="3128282" cy="2193187"/>
          </a:xfrm>
          <a:prstGeom prst="rect">
            <a:avLst/>
          </a:prstGeom>
          <a:ln>
            <a:solidFill>
              <a:schemeClr val="tx1"/>
            </a:solidFill>
          </a:ln>
        </p:spPr>
      </p:pic>
      <p:grpSp>
        <p:nvGrpSpPr>
          <p:cNvPr id="14" name="Group 13">
            <a:extLst>
              <a:ext uri="{FF2B5EF4-FFF2-40B4-BE49-F238E27FC236}">
                <a16:creationId xmlns:a16="http://schemas.microsoft.com/office/drawing/2014/main" id="{A4A08060-5117-49DA-B9B0-A1601D983392}"/>
              </a:ext>
            </a:extLst>
          </p:cNvPr>
          <p:cNvGrpSpPr/>
          <p:nvPr/>
        </p:nvGrpSpPr>
        <p:grpSpPr>
          <a:xfrm>
            <a:off x="838199" y="3973388"/>
            <a:ext cx="3154295" cy="2519487"/>
            <a:chOff x="5397378" y="2085315"/>
            <a:chExt cx="2320334" cy="1824212"/>
          </a:xfrm>
        </p:grpSpPr>
        <p:pic>
          <p:nvPicPr>
            <p:cNvPr id="5" name="Picture 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397378" y="2085315"/>
              <a:ext cx="2320334" cy="1824212"/>
            </a:xfrm>
            <a:prstGeom prst="rect">
              <a:avLst/>
            </a:prstGeom>
          </p:spPr>
        </p:pic>
        <p:pic>
          <p:nvPicPr>
            <p:cNvPr id="6" name="Picture 5">
              <a:extLst>
                <a:ext uri="{FF2B5EF4-FFF2-40B4-BE49-F238E27FC236}">
                  <a16:creationId xmlns:a16="http://schemas.microsoft.com/office/drawing/2014/main" id="{1C7C2E6E-1EC3-41A4-8A60-A02A758B6C0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481773">
              <a:off x="6850268" y="3391419"/>
              <a:ext cx="91440" cy="20782"/>
            </a:xfrm>
            <a:prstGeom prst="rect">
              <a:avLst/>
            </a:prstGeom>
          </p:spPr>
        </p:pic>
      </p:grpSp>
      <p:sp>
        <p:nvSpPr>
          <p:cNvPr id="17" name="Title 16">
            <a:extLst>
              <a:ext uri="{FF2B5EF4-FFF2-40B4-BE49-F238E27FC236}">
                <a16:creationId xmlns:a16="http://schemas.microsoft.com/office/drawing/2014/main" id="{9E91A7FA-827C-E670-F894-A72B127D4B52}"/>
              </a:ext>
            </a:extLst>
          </p:cNvPr>
          <p:cNvSpPr>
            <a:spLocks noGrp="1"/>
          </p:cNvSpPr>
          <p:nvPr>
            <p:ph type="title"/>
          </p:nvPr>
        </p:nvSpPr>
        <p:spPr/>
        <p:txBody>
          <a:bodyPr/>
          <a:lstStyle/>
          <a:p>
            <a:r>
              <a:rPr lang="en-US"/>
              <a:t>Students</a:t>
            </a:r>
          </a:p>
        </p:txBody>
      </p:sp>
      <p:sp>
        <p:nvSpPr>
          <p:cNvPr id="3" name="Rectangle 2">
            <a:extLst>
              <a:ext uri="{FF2B5EF4-FFF2-40B4-BE49-F238E27FC236}">
                <a16:creationId xmlns:a16="http://schemas.microsoft.com/office/drawing/2014/main" id="{D9BED962-B180-A41D-EF3B-6BD1B47F250D}"/>
              </a:ext>
            </a:extLst>
          </p:cNvPr>
          <p:cNvSpPr/>
          <p:nvPr/>
        </p:nvSpPr>
        <p:spPr>
          <a:xfrm>
            <a:off x="5179540" y="2644806"/>
            <a:ext cx="6986445" cy="1669027"/>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grpSp>
        <p:nvGrpSpPr>
          <p:cNvPr id="10" name="Group 9">
            <a:extLst>
              <a:ext uri="{FF2B5EF4-FFF2-40B4-BE49-F238E27FC236}">
                <a16:creationId xmlns:a16="http://schemas.microsoft.com/office/drawing/2014/main" id="{63A7E83C-F305-44CE-BDCC-EEE01A632751}"/>
              </a:ext>
            </a:extLst>
          </p:cNvPr>
          <p:cNvGrpSpPr/>
          <p:nvPr/>
        </p:nvGrpSpPr>
        <p:grpSpPr>
          <a:xfrm rot="20972135">
            <a:off x="9844465" y="1607552"/>
            <a:ext cx="2221948" cy="2089858"/>
            <a:chOff x="4497933" y="5818804"/>
            <a:chExt cx="2783775" cy="2618285"/>
          </a:xfrm>
        </p:grpSpPr>
        <p:pic>
          <p:nvPicPr>
            <p:cNvPr id="11" name="Picture 10" title="Sticky note">
              <a:extLst>
                <a:ext uri="{FF2B5EF4-FFF2-40B4-BE49-F238E27FC236}">
                  <a16:creationId xmlns:a16="http://schemas.microsoft.com/office/drawing/2014/main" id="{9FEDF8DD-C3A9-44FF-B5D7-50DDEF7A2751}"/>
                </a:ext>
              </a:extLst>
            </p:cNvPr>
            <p:cNvPicPr>
              <a:picLocks noChangeAspect="1"/>
            </p:cNvPicPr>
            <p:nvPr/>
          </p:nvPicPr>
          <p:blipFill>
            <a:blip r:embed="rId8"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192416">
              <a:off x="4497933" y="5931263"/>
              <a:ext cx="2783775" cy="2505826"/>
            </a:xfrm>
            <a:prstGeom prst="rect">
              <a:avLst/>
            </a:prstGeom>
          </p:spPr>
        </p:pic>
        <p:pic>
          <p:nvPicPr>
            <p:cNvPr id="12" name="Picture 11" title="Push pin">
              <a:extLst>
                <a:ext uri="{FF2B5EF4-FFF2-40B4-BE49-F238E27FC236}">
                  <a16:creationId xmlns:a16="http://schemas.microsoft.com/office/drawing/2014/main" id="{DC8B3267-59BD-424D-B5D6-4E991645E154}"/>
                </a:ext>
              </a:extLst>
            </p:cNvPr>
            <p:cNvPicPr>
              <a:picLocks noChangeAspect="1"/>
            </p:cNvPicPr>
            <p:nvPr/>
          </p:nvPicPr>
          <p:blipFill>
            <a:blip r:embed="rId9"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877295" y="5818804"/>
              <a:ext cx="1378923" cy="1297050"/>
            </a:xfrm>
            <a:prstGeom prst="rect">
              <a:avLst/>
            </a:prstGeom>
          </p:spPr>
        </p:pic>
        <p:sp>
          <p:nvSpPr>
            <p:cNvPr id="13" name="TextBox 12">
              <a:extLst>
                <a:ext uri="{FF2B5EF4-FFF2-40B4-BE49-F238E27FC236}">
                  <a16:creationId xmlns:a16="http://schemas.microsoft.com/office/drawing/2014/main" id="{E401B032-157E-4BD1-8FD0-162DCE70BD4A}"/>
                </a:ext>
              </a:extLst>
            </p:cNvPr>
            <p:cNvSpPr txBox="1"/>
            <p:nvPr/>
          </p:nvSpPr>
          <p:spPr>
            <a:xfrm rot="184573">
              <a:off x="4527042" y="6590402"/>
              <a:ext cx="2694093" cy="1503836"/>
            </a:xfrm>
            <a:prstGeom prst="rect">
              <a:avLst/>
            </a:prstGeom>
            <a:noFill/>
          </p:spPr>
          <p:txBody>
            <a:bodyPr wrap="square" rtlCol="0">
              <a:spAutoFit/>
            </a:bodyPr>
            <a:lstStyle/>
            <a:p>
              <a:pPr algn="ctr" defTabSz="457200">
                <a:defRPr/>
              </a:pPr>
              <a:r>
                <a:rPr lang="en-US" b="1">
                  <a:solidFill>
                    <a:prstClr val="black"/>
                  </a:solidFill>
                  <a:latin typeface="Arial" panose="020B0604020202020204" pitchFamily="34" charset="0"/>
                  <a:cs typeface="Arial" panose="020B0604020202020204" pitchFamily="34" charset="0"/>
                </a:rPr>
                <a:t>Locate in your Ci3T Implementation Manual</a:t>
              </a:r>
            </a:p>
          </p:txBody>
        </p:sp>
      </p:grpSp>
      <p:pic>
        <p:nvPicPr>
          <p:cNvPr id="1026" name="Picture 2">
            <a:extLst>
              <a:ext uri="{FF2B5EF4-FFF2-40B4-BE49-F238E27FC236}">
                <a16:creationId xmlns:a16="http://schemas.microsoft.com/office/drawing/2014/main" id="{B2932174-6D3B-702C-3178-11A374E29771}"/>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789860" y="3173754"/>
            <a:ext cx="3966480" cy="222065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group of plastic containers on a table&#10;&#10;Description automatically generated with low confidence">
            <a:extLst>
              <a:ext uri="{FF2B5EF4-FFF2-40B4-BE49-F238E27FC236}">
                <a16:creationId xmlns:a16="http://schemas.microsoft.com/office/drawing/2014/main" id="{549B5CC9-A40A-0F28-0F23-31DD37ABA17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65824" y="2016039"/>
            <a:ext cx="4845117" cy="3625921"/>
          </a:xfrm>
          <a:prstGeom prst="rect">
            <a:avLst/>
          </a:prstGeom>
        </p:spPr>
      </p:pic>
      <p:pic>
        <p:nvPicPr>
          <p:cNvPr id="21" name="Picture 20">
            <a:extLst>
              <a:ext uri="{FF2B5EF4-FFF2-40B4-BE49-F238E27FC236}">
                <a16:creationId xmlns:a16="http://schemas.microsoft.com/office/drawing/2014/main" id="{10B2CCB8-EB66-4797-6F1F-EA9418ECD5C0}"/>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99183" y="1426845"/>
            <a:ext cx="4367689" cy="5364661"/>
          </a:xfrm>
          <a:prstGeom prst="rect">
            <a:avLst/>
          </a:prstGeom>
          <a:ln>
            <a:solidFill>
              <a:schemeClr val="tx1"/>
            </a:solidFill>
          </a:ln>
        </p:spPr>
      </p:pic>
      <p:pic>
        <p:nvPicPr>
          <p:cNvPr id="4" name="Picture 3" descr="A person giving a high five to a child&#10;&#10;Description automatically generated">
            <a:extLst>
              <a:ext uri="{FF2B5EF4-FFF2-40B4-BE49-F238E27FC236}">
                <a16:creationId xmlns:a16="http://schemas.microsoft.com/office/drawing/2014/main" id="{78932257-67DE-4669-FAC4-6F88A8D79B7B}"/>
              </a:ext>
            </a:extLst>
          </p:cNvPr>
          <p:cNvPicPr>
            <a:picLocks noChangeAspect="1"/>
          </p:cNvPicPr>
          <p:nvPr/>
        </p:nvPicPr>
        <p:blipFill>
          <a:blip r:embed="rId13"/>
          <a:stretch>
            <a:fillRect/>
          </a:stretch>
        </p:blipFill>
        <p:spPr>
          <a:xfrm>
            <a:off x="4054495" y="1412255"/>
            <a:ext cx="3274926" cy="5117072"/>
          </a:xfrm>
          <a:prstGeom prst="rect">
            <a:avLst/>
          </a:prstGeom>
        </p:spPr>
      </p:pic>
    </p:spTree>
    <p:extLst>
      <p:ext uri="{BB962C8B-B14F-4D97-AF65-F5344CB8AC3E}">
        <p14:creationId xmlns:p14="http://schemas.microsoft.com/office/powerpoint/2010/main" val="56209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0-#ppt_w/2"/>
                                          </p:val>
                                        </p:tav>
                                        <p:tav tm="100000">
                                          <p:val>
                                            <p:strVal val="#ppt_x"/>
                                          </p:val>
                                        </p:tav>
                                      </p:tavLst>
                                    </p:anim>
                                    <p:anim calcmode="lin" valueType="num">
                                      <p:cBhvr additive="base">
                                        <p:cTn id="15" dur="500" fill="hold"/>
                                        <p:tgtEl>
                                          <p:spTgt spid="2"/>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0-#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par>
                                <p:cTn id="26" presetID="10" presetClass="exit" presetSubtype="0" fill="hold" nodeType="withEffect">
                                  <p:stCondLst>
                                    <p:cond delay="0"/>
                                  </p:stCondLst>
                                  <p:childTnLst>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4"/>
                                        </p:tgtEl>
                                      </p:cBhvr>
                                    </p:animEffect>
                                    <p:set>
                                      <p:cBhvr>
                                        <p:cTn id="31" dur="1" fill="hold">
                                          <p:stCondLst>
                                            <p:cond delay="499"/>
                                          </p:stCondLst>
                                        </p:cTn>
                                        <p:tgtEl>
                                          <p:spTgt spid="14"/>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 calcmode="lin" valueType="num">
                                      <p:cBhvr additive="base">
                                        <p:cTn id="42" dur="500" fill="hold"/>
                                        <p:tgtEl>
                                          <p:spTgt spid="4"/>
                                        </p:tgtEl>
                                        <p:attrNameLst>
                                          <p:attrName>ppt_x</p:attrName>
                                        </p:attrNameLst>
                                      </p:cBhvr>
                                      <p:tavLst>
                                        <p:tav tm="0">
                                          <p:val>
                                            <p:strVal val="#ppt_x"/>
                                          </p:val>
                                        </p:tav>
                                        <p:tav tm="100000">
                                          <p:val>
                                            <p:strVal val="#ppt_x"/>
                                          </p:val>
                                        </p:tav>
                                      </p:tavLst>
                                    </p:anim>
                                    <p:anim calcmode="lin" valueType="num">
                                      <p:cBhvr additive="base">
                                        <p:cTn id="4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5BA05BD-832E-A750-E409-B0A2294685D9}"/>
              </a:ext>
            </a:extLst>
          </p:cNvPr>
          <p:cNvSpPr>
            <a:spLocks noGrp="1"/>
          </p:cNvSpPr>
          <p:nvPr>
            <p:ph type="title"/>
          </p:nvPr>
        </p:nvSpPr>
        <p:spPr/>
        <p:txBody>
          <a:bodyPr/>
          <a:lstStyle/>
          <a:p>
            <a:r>
              <a:rPr lang="en-US"/>
              <a:t>Add to your Ci3T Implementation Calendar</a:t>
            </a:r>
          </a:p>
        </p:txBody>
      </p:sp>
      <p:sp>
        <p:nvSpPr>
          <p:cNvPr id="3" name="Content Placeholder 2">
            <a:extLst>
              <a:ext uri="{FF2B5EF4-FFF2-40B4-BE49-F238E27FC236}">
                <a16:creationId xmlns:a16="http://schemas.microsoft.com/office/drawing/2014/main" id="{8137DD22-94E6-2759-084F-04DA44A7FAE7}"/>
              </a:ext>
            </a:extLst>
          </p:cNvPr>
          <p:cNvSpPr>
            <a:spLocks noGrp="1"/>
          </p:cNvSpPr>
          <p:nvPr>
            <p:ph sz="half" idx="1"/>
          </p:nvPr>
        </p:nvSpPr>
        <p:spPr/>
        <p:txBody>
          <a:bodyPr>
            <a:normAutofit/>
          </a:bodyPr>
          <a:lstStyle/>
          <a:p>
            <a:pPr marL="0" indent="0">
              <a:buNone/>
            </a:pPr>
            <a:r>
              <a:rPr lang="en-US"/>
              <a:t>You might consider updating your Ci3T Implementation Calendar to include key dates for reinforcement such as:</a:t>
            </a:r>
          </a:p>
          <a:p>
            <a:r>
              <a:rPr lang="en-US"/>
              <a:t>School store</a:t>
            </a:r>
          </a:p>
          <a:p>
            <a:r>
              <a:rPr lang="en-US"/>
              <a:t>Assemblies </a:t>
            </a:r>
          </a:p>
          <a:p>
            <a:r>
              <a:rPr lang="en-US"/>
              <a:t>Trips / events </a:t>
            </a:r>
          </a:p>
        </p:txBody>
      </p:sp>
      <p:pic>
        <p:nvPicPr>
          <p:cNvPr id="11" name="Picture 10">
            <a:extLst>
              <a:ext uri="{FF2B5EF4-FFF2-40B4-BE49-F238E27FC236}">
                <a16:creationId xmlns:a16="http://schemas.microsoft.com/office/drawing/2014/main" id="{A42E7306-ABCD-8625-B9F1-CCADF3D973B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1772019"/>
            <a:ext cx="5828968" cy="4720856"/>
          </a:xfrm>
          <a:prstGeom prst="rect">
            <a:avLst/>
          </a:prstGeom>
          <a:ln w="12700">
            <a:noFill/>
          </a:ln>
          <a:effectLst/>
        </p:spPr>
      </p:pic>
      <p:sp>
        <p:nvSpPr>
          <p:cNvPr id="20" name="Rectangle 19">
            <a:extLst>
              <a:ext uri="{FF2B5EF4-FFF2-40B4-BE49-F238E27FC236}">
                <a16:creationId xmlns:a16="http://schemas.microsoft.com/office/drawing/2014/main" id="{BDA6D476-268C-A1C7-B6CF-EEABCF379161}"/>
              </a:ext>
            </a:extLst>
          </p:cNvPr>
          <p:cNvSpPr/>
          <p:nvPr/>
        </p:nvSpPr>
        <p:spPr>
          <a:xfrm>
            <a:off x="10249786" y="3327991"/>
            <a:ext cx="797442" cy="1924494"/>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287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30A90F-5A47-CD29-CAC4-AE8A6258BAE0}"/>
              </a:ext>
            </a:extLst>
          </p:cNvPr>
          <p:cNvPicPr>
            <a:picLocks noChangeAspect="1"/>
          </p:cNvPicPr>
          <p:nvPr/>
        </p:nvPicPr>
        <p:blipFill>
          <a:blip r:embed="rId3"/>
          <a:srcRect/>
          <a:stretch/>
        </p:blipFill>
        <p:spPr>
          <a:xfrm>
            <a:off x="10309481" y="131702"/>
            <a:ext cx="1424237" cy="1838117"/>
          </a:xfrm>
          <a:prstGeom prst="rect">
            <a:avLst/>
          </a:prstGeom>
        </p:spPr>
      </p:pic>
      <p:pic>
        <p:nvPicPr>
          <p:cNvPr id="2" name="Picture 1">
            <a:extLst>
              <a:ext uri="{FF2B5EF4-FFF2-40B4-BE49-F238E27FC236}">
                <a16:creationId xmlns:a16="http://schemas.microsoft.com/office/drawing/2014/main" id="{D9B7441A-9A51-1436-4FFA-558A4C0AF2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15614" y="834780"/>
            <a:ext cx="6986444" cy="5430222"/>
          </a:xfrm>
          <a:prstGeom prst="rect">
            <a:avLst/>
          </a:prstGeom>
        </p:spPr>
      </p:pic>
      <p:sp>
        <p:nvSpPr>
          <p:cNvPr id="5" name="Rectangle 4">
            <a:extLst>
              <a:ext uri="{FF2B5EF4-FFF2-40B4-BE49-F238E27FC236}">
                <a16:creationId xmlns:a16="http://schemas.microsoft.com/office/drawing/2014/main" id="{80164AED-6693-96CE-55B3-2330C85044CB}"/>
              </a:ext>
            </a:extLst>
          </p:cNvPr>
          <p:cNvSpPr/>
          <p:nvPr/>
        </p:nvSpPr>
        <p:spPr>
          <a:xfrm>
            <a:off x="5041217" y="1124014"/>
            <a:ext cx="6986445" cy="1669027"/>
          </a:xfrm>
          <a:prstGeom prst="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prstClr val="white"/>
              </a:solidFill>
              <a:latin typeface="Calibri" panose="020F0502020204030204"/>
            </a:endParaRPr>
          </a:p>
        </p:txBody>
      </p:sp>
      <p:grpSp>
        <p:nvGrpSpPr>
          <p:cNvPr id="6" name="Group 5">
            <a:extLst>
              <a:ext uri="{FF2B5EF4-FFF2-40B4-BE49-F238E27FC236}">
                <a16:creationId xmlns:a16="http://schemas.microsoft.com/office/drawing/2014/main" id="{E88A7F6A-CD5C-18B9-EF83-227591C84AD0}"/>
              </a:ext>
            </a:extLst>
          </p:cNvPr>
          <p:cNvGrpSpPr/>
          <p:nvPr/>
        </p:nvGrpSpPr>
        <p:grpSpPr>
          <a:xfrm rot="20972135">
            <a:off x="9754525" y="1577570"/>
            <a:ext cx="2221948" cy="2089858"/>
            <a:chOff x="4497933" y="5818804"/>
            <a:chExt cx="2783775" cy="2618285"/>
          </a:xfrm>
        </p:grpSpPr>
        <p:pic>
          <p:nvPicPr>
            <p:cNvPr id="7" name="Picture 6" title="Sticky note">
              <a:extLst>
                <a:ext uri="{FF2B5EF4-FFF2-40B4-BE49-F238E27FC236}">
                  <a16:creationId xmlns:a16="http://schemas.microsoft.com/office/drawing/2014/main" id="{689B831A-E710-6F23-6FF6-558F0FD87A20}"/>
                </a:ext>
              </a:extLst>
            </p:cNvPr>
            <p:cNvPicPr>
              <a:picLocks noChangeAspect="1"/>
            </p:cNvPicPr>
            <p:nvPr/>
          </p:nvPicPr>
          <p:blipFill>
            <a:blip r:embed="rId5"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rot="192416">
              <a:off x="4497933" y="5931263"/>
              <a:ext cx="2783775" cy="2505826"/>
            </a:xfrm>
            <a:prstGeom prst="rect">
              <a:avLst/>
            </a:prstGeom>
          </p:spPr>
        </p:pic>
        <p:pic>
          <p:nvPicPr>
            <p:cNvPr id="8" name="Picture 7" title="Push pin">
              <a:extLst>
                <a:ext uri="{FF2B5EF4-FFF2-40B4-BE49-F238E27FC236}">
                  <a16:creationId xmlns:a16="http://schemas.microsoft.com/office/drawing/2014/main" id="{75DA2B8F-63BC-FEC6-BF65-FF9E4D3B25E8}"/>
                </a:ext>
              </a:extLst>
            </p:cNvPr>
            <p:cNvPicPr>
              <a:picLocks noChangeAspect="1"/>
            </p:cNvPicPr>
            <p:nvPr/>
          </p:nvPicPr>
          <p:blipFill>
            <a:blip r:embed="rId6"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5877295" y="5818804"/>
              <a:ext cx="1378923" cy="1297050"/>
            </a:xfrm>
            <a:prstGeom prst="rect">
              <a:avLst/>
            </a:prstGeom>
          </p:spPr>
        </p:pic>
        <p:sp>
          <p:nvSpPr>
            <p:cNvPr id="9" name="TextBox 8">
              <a:extLst>
                <a:ext uri="{FF2B5EF4-FFF2-40B4-BE49-F238E27FC236}">
                  <a16:creationId xmlns:a16="http://schemas.microsoft.com/office/drawing/2014/main" id="{A05110E3-49FF-7EFB-BA95-A2443C0268CC}"/>
                </a:ext>
              </a:extLst>
            </p:cNvPr>
            <p:cNvSpPr txBox="1"/>
            <p:nvPr/>
          </p:nvSpPr>
          <p:spPr>
            <a:xfrm rot="184573">
              <a:off x="4527042" y="6590402"/>
              <a:ext cx="2694093" cy="1503836"/>
            </a:xfrm>
            <a:prstGeom prst="rect">
              <a:avLst/>
            </a:prstGeom>
            <a:noFill/>
          </p:spPr>
          <p:txBody>
            <a:bodyPr wrap="square" rtlCol="0">
              <a:spAutoFit/>
            </a:bodyPr>
            <a:lstStyle/>
            <a:p>
              <a:pPr algn="ctr" defTabSz="457200">
                <a:defRPr/>
              </a:pPr>
              <a:r>
                <a:rPr lang="en-US" b="1">
                  <a:solidFill>
                    <a:prstClr val="black"/>
                  </a:solidFill>
                  <a:latin typeface="Arial" panose="020B0604020202020204" pitchFamily="34" charset="0"/>
                  <a:cs typeface="Arial" panose="020B0604020202020204" pitchFamily="34" charset="0"/>
                </a:rPr>
                <a:t>Locate in your Ci3T Implementation Manual</a:t>
              </a:r>
            </a:p>
          </p:txBody>
        </p:sp>
      </p:grpSp>
      <p:sp>
        <p:nvSpPr>
          <p:cNvPr id="14" name="Title 13">
            <a:extLst>
              <a:ext uri="{FF2B5EF4-FFF2-40B4-BE49-F238E27FC236}">
                <a16:creationId xmlns:a16="http://schemas.microsoft.com/office/drawing/2014/main" id="{12271124-2DD5-442E-60AF-7640B349BD98}"/>
              </a:ext>
            </a:extLst>
          </p:cNvPr>
          <p:cNvSpPr>
            <a:spLocks noGrp="1"/>
          </p:cNvSpPr>
          <p:nvPr>
            <p:ph type="title"/>
          </p:nvPr>
        </p:nvSpPr>
        <p:spPr/>
        <p:txBody>
          <a:bodyPr/>
          <a:lstStyle/>
          <a:p>
            <a:r>
              <a:rPr lang="en-US"/>
              <a:t>Staff</a:t>
            </a:r>
          </a:p>
        </p:txBody>
      </p:sp>
      <p:pic>
        <p:nvPicPr>
          <p:cNvPr id="24" name="Picture 23" descr="A picture containing text, handwriting, furniture, indoor&#10;&#10;Description automatically generated">
            <a:extLst>
              <a:ext uri="{FF2B5EF4-FFF2-40B4-BE49-F238E27FC236}">
                <a16:creationId xmlns:a16="http://schemas.microsoft.com/office/drawing/2014/main" id="{08D2D53F-B727-5623-B8BD-4F75FE699B6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75663" y="1544762"/>
            <a:ext cx="2400740" cy="3388055"/>
          </a:xfrm>
          <a:prstGeom prst="rect">
            <a:avLst/>
          </a:prstGeom>
        </p:spPr>
      </p:pic>
      <p:pic>
        <p:nvPicPr>
          <p:cNvPr id="21" name="Picture 20">
            <a:extLst>
              <a:ext uri="{FF2B5EF4-FFF2-40B4-BE49-F238E27FC236}">
                <a16:creationId xmlns:a16="http://schemas.microsoft.com/office/drawing/2014/main" id="{619BEFB2-B575-69DE-9661-3321C8E88A4B}"/>
              </a:ext>
            </a:extLst>
          </p:cNvPr>
          <p:cNvPicPr>
            <a:picLocks noChangeAspect="1"/>
          </p:cNvPicPr>
          <p:nvPr/>
        </p:nvPicPr>
        <p:blipFill>
          <a:blip r:embed="rId8"/>
          <a:stretch>
            <a:fillRect/>
          </a:stretch>
        </p:blipFill>
        <p:spPr>
          <a:xfrm>
            <a:off x="6012015" y="3549891"/>
            <a:ext cx="3728780" cy="2817934"/>
          </a:xfrm>
          <a:prstGeom prst="rect">
            <a:avLst/>
          </a:prstGeom>
          <a:ln>
            <a:solidFill>
              <a:schemeClr val="tx1"/>
            </a:solidFill>
          </a:ln>
        </p:spPr>
      </p:pic>
      <p:grpSp>
        <p:nvGrpSpPr>
          <p:cNvPr id="31" name="Group 30">
            <a:extLst>
              <a:ext uri="{FF2B5EF4-FFF2-40B4-BE49-F238E27FC236}">
                <a16:creationId xmlns:a16="http://schemas.microsoft.com/office/drawing/2014/main" id="{809667E1-F0EC-F6C7-9A4C-15BAFB7AF300}"/>
              </a:ext>
            </a:extLst>
          </p:cNvPr>
          <p:cNvGrpSpPr/>
          <p:nvPr/>
        </p:nvGrpSpPr>
        <p:grpSpPr>
          <a:xfrm>
            <a:off x="1949800" y="3798815"/>
            <a:ext cx="3128616" cy="2775553"/>
            <a:chOff x="3238940" y="980736"/>
            <a:chExt cx="3128616" cy="2775553"/>
          </a:xfrm>
        </p:grpSpPr>
        <p:pic>
          <p:nvPicPr>
            <p:cNvPr id="29" name="Picture 28" descr="A couple of white rectangles on a wood surface&#10;&#10;Description automatically generated with low confidence">
              <a:extLst>
                <a:ext uri="{FF2B5EF4-FFF2-40B4-BE49-F238E27FC236}">
                  <a16:creationId xmlns:a16="http://schemas.microsoft.com/office/drawing/2014/main" id="{3CE644AA-4A70-3F19-FB4A-F47830732CA3}"/>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5400000">
              <a:off x="3415471" y="804205"/>
              <a:ext cx="2775553" cy="3128616"/>
            </a:xfrm>
            <a:prstGeom prst="rect">
              <a:avLst/>
            </a:prstGeom>
          </p:spPr>
        </p:pic>
        <p:sp>
          <p:nvSpPr>
            <p:cNvPr id="30" name="TextBox 29">
              <a:extLst>
                <a:ext uri="{FF2B5EF4-FFF2-40B4-BE49-F238E27FC236}">
                  <a16:creationId xmlns:a16="http://schemas.microsoft.com/office/drawing/2014/main" id="{EF79B005-BCEB-B7BF-5C7F-964820A53B95}"/>
                </a:ext>
              </a:extLst>
            </p:cNvPr>
            <p:cNvSpPr txBox="1"/>
            <p:nvPr/>
          </p:nvSpPr>
          <p:spPr>
            <a:xfrm>
              <a:off x="3673082" y="1937578"/>
              <a:ext cx="2260330" cy="830997"/>
            </a:xfrm>
            <a:prstGeom prst="rect">
              <a:avLst/>
            </a:prstGeom>
            <a:noFill/>
          </p:spPr>
          <p:txBody>
            <a:bodyPr wrap="square" rtlCol="0">
              <a:spAutoFit/>
            </a:bodyPr>
            <a:lstStyle/>
            <a:p>
              <a:pPr algn="ctr"/>
              <a:r>
                <a:rPr lang="en-US" sz="2400">
                  <a:latin typeface="Bradley Hand" pitchFamily="2" charset="77"/>
                </a:rPr>
                <a:t>(1) day of recess coverage</a:t>
              </a:r>
            </a:p>
          </p:txBody>
        </p:sp>
      </p:grpSp>
    </p:spTree>
    <p:extLst>
      <p:ext uri="{BB962C8B-B14F-4D97-AF65-F5344CB8AC3E}">
        <p14:creationId xmlns:p14="http://schemas.microsoft.com/office/powerpoint/2010/main" val="103273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84FB1980-F9D9-46BF-2CC6-9F3B87F281F7}"/>
              </a:ext>
            </a:extLst>
          </p:cNvPr>
          <p:cNvSpPr txBox="1">
            <a:spLocks/>
          </p:cNvSpPr>
          <p:nvPr/>
        </p:nvSpPr>
        <p:spPr>
          <a:xfrm>
            <a:off x="458011" y="451057"/>
            <a:ext cx="11275977" cy="380793"/>
          </a:xfrm>
          <a:prstGeom prst="rect">
            <a:avLst/>
          </a:prstGeom>
          <a:solidFill>
            <a:schemeClr val="accent5">
              <a:lumMod val="75000"/>
            </a:schemeClr>
          </a:solidFill>
          <a:ln>
            <a:solidFill>
              <a:schemeClr val="tx1"/>
            </a:solidFill>
          </a:ln>
        </p:spPr>
        <p:txBody>
          <a:bodyPr anchor="ctr">
            <a:normAutofit fontScale="92500" lnSpcReduction="10000"/>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2400">
                <a:solidFill>
                  <a:schemeClr val="bg1"/>
                </a:solidFill>
              </a:rPr>
              <a:t>Let’s talk… and make plans!</a:t>
            </a:r>
          </a:p>
        </p:txBody>
      </p:sp>
      <p:sp>
        <p:nvSpPr>
          <p:cNvPr id="3" name="Content Placeholder 4">
            <a:extLst>
              <a:ext uri="{FF2B5EF4-FFF2-40B4-BE49-F238E27FC236}">
                <a16:creationId xmlns:a16="http://schemas.microsoft.com/office/drawing/2014/main" id="{81F000E5-C9A4-62A3-DBB2-636C08D7BF76}"/>
              </a:ext>
            </a:extLst>
          </p:cNvPr>
          <p:cNvSpPr txBox="1">
            <a:spLocks/>
          </p:cNvSpPr>
          <p:nvPr/>
        </p:nvSpPr>
        <p:spPr>
          <a:xfrm>
            <a:off x="458011" y="831851"/>
            <a:ext cx="11275977" cy="3112828"/>
          </a:xfrm>
          <a:prstGeom prst="rect">
            <a:avLst/>
          </a:prstGeom>
          <a:solidFill>
            <a:srgbClr val="CEDCEA">
              <a:alpha val="69020"/>
            </a:srgbClr>
          </a:solidFill>
          <a:ln>
            <a:solidFill>
              <a:schemeClr val="tx1"/>
            </a:solidFill>
          </a:ln>
        </p:spPr>
        <p:txBody>
          <a:bodyPr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eaLnBrk="1" fontAlgn="t" latinLnBrk="0" hangingPunct="1">
              <a:spcBef>
                <a:spcPts val="0"/>
              </a:spcBef>
              <a:spcAft>
                <a:spcPts val="0"/>
              </a:spcAft>
              <a:buNone/>
            </a:pPr>
            <a:r>
              <a:rPr lang="en-US" sz="2400" b="1" i="0" u="none" strike="noStrike" kern="1200">
                <a:solidFill>
                  <a:srgbClr val="000000"/>
                </a:solidFill>
                <a:effectLst/>
                <a:latin typeface="Arial" panose="020B0604020202020204" pitchFamily="34" charset="0"/>
              </a:rPr>
              <a:t>Prepare beginning of year roll out of your Ci3T plan</a:t>
            </a:r>
            <a:endParaRPr lang="en-US" sz="2400" b="0" i="0" u="none" strike="noStrike">
              <a:effectLst/>
              <a:latin typeface="Arial" panose="020B0604020202020204" pitchFamily="34" charset="0"/>
            </a:endParaRPr>
          </a:p>
          <a:p>
            <a:pPr marL="0" algn="l" rtl="0" eaLnBrk="1" fontAlgn="t" latinLnBrk="0" hangingPunct="1">
              <a:spcBef>
                <a:spcPts val="0"/>
              </a:spcBef>
              <a:spcAft>
                <a:spcPts val="0"/>
              </a:spcAft>
            </a:pPr>
            <a:r>
              <a:rPr lang="en-US" sz="2400">
                <a:solidFill>
                  <a:srgbClr val="000000"/>
                </a:solidFill>
                <a:latin typeface="Arial" panose="020B0604020202020204" pitchFamily="34" charset="0"/>
              </a:rPr>
              <a:t>What professional learning is needed to onboard new staff? </a:t>
            </a:r>
          </a:p>
          <a:p>
            <a:pPr marL="0" algn="l" rtl="0" eaLnBrk="1" fontAlgn="t" latinLnBrk="0" hangingPunct="1">
              <a:spcBef>
                <a:spcPts val="0"/>
              </a:spcBef>
              <a:spcAft>
                <a:spcPts val="0"/>
              </a:spcAft>
            </a:pPr>
            <a:r>
              <a:rPr lang="en-US" sz="2400" i="0" u="none" strike="noStrike" kern="1200">
                <a:solidFill>
                  <a:srgbClr val="000000"/>
                </a:solidFill>
                <a:effectLst/>
                <a:latin typeface="Arial" panose="020B0604020202020204" pitchFamily="34" charset="0"/>
              </a:rPr>
              <a:t>What beginning of year professional learning is needed for all staff (e.g., understanding tickets and reinforcement, integrated lesson planning).</a:t>
            </a:r>
          </a:p>
          <a:p>
            <a:pPr marL="0" algn="l" rtl="0" eaLnBrk="1" fontAlgn="t" latinLnBrk="0" hangingPunct="1">
              <a:spcBef>
                <a:spcPts val="0"/>
              </a:spcBef>
              <a:spcAft>
                <a:spcPts val="0"/>
              </a:spcAft>
            </a:pPr>
            <a:r>
              <a:rPr lang="en-US" sz="2400">
                <a:solidFill>
                  <a:srgbClr val="000000"/>
                </a:solidFill>
                <a:latin typeface="Arial" panose="020B0604020202020204" pitchFamily="34" charset="0"/>
              </a:rPr>
              <a:t>How and when will expectations lessons be taught to students? </a:t>
            </a:r>
          </a:p>
          <a:p>
            <a:pPr marL="0" algn="l" rtl="0" eaLnBrk="1" fontAlgn="t" latinLnBrk="0" hangingPunct="1">
              <a:spcBef>
                <a:spcPts val="0"/>
              </a:spcBef>
              <a:spcAft>
                <a:spcPts val="0"/>
              </a:spcAft>
            </a:pPr>
            <a:r>
              <a:rPr lang="en-US" sz="2400" i="0" u="none" strike="noStrike" kern="1200">
                <a:solidFill>
                  <a:srgbClr val="000000"/>
                </a:solidFill>
                <a:effectLst/>
                <a:latin typeface="Arial" panose="020B0604020202020204" pitchFamily="34" charset="0"/>
              </a:rPr>
              <a:t>How and when will </a:t>
            </a:r>
            <a:r>
              <a:rPr lang="en-US" sz="2400">
                <a:solidFill>
                  <a:srgbClr val="000000"/>
                </a:solidFill>
                <a:latin typeface="Arial" panose="020B0604020202020204" pitchFamily="34" charset="0"/>
              </a:rPr>
              <a:t>you share your Ci3T plan with families and the community?</a:t>
            </a:r>
          </a:p>
          <a:p>
            <a:pPr marL="0" algn="l" rtl="0" eaLnBrk="1" fontAlgn="t" latinLnBrk="0" hangingPunct="1">
              <a:spcBef>
                <a:spcPts val="0"/>
              </a:spcBef>
              <a:spcAft>
                <a:spcPts val="0"/>
              </a:spcAft>
            </a:pPr>
            <a:r>
              <a:rPr lang="en-US" sz="2400">
                <a:solidFill>
                  <a:srgbClr val="000000"/>
                </a:solidFill>
                <a:latin typeface="Arial" panose="020B0604020202020204" pitchFamily="34" charset="0"/>
              </a:rPr>
              <a:t>What procedures for reinforcement are in place for students? </a:t>
            </a:r>
          </a:p>
          <a:p>
            <a:pPr marL="0" algn="l" rtl="0" eaLnBrk="1" fontAlgn="t" latinLnBrk="0" hangingPunct="1">
              <a:spcBef>
                <a:spcPts val="0"/>
              </a:spcBef>
              <a:spcAft>
                <a:spcPts val="0"/>
              </a:spcAft>
            </a:pPr>
            <a:r>
              <a:rPr lang="en-US" sz="2400">
                <a:solidFill>
                  <a:srgbClr val="000000"/>
                </a:solidFill>
                <a:latin typeface="Arial" panose="020B0604020202020204" pitchFamily="34" charset="0"/>
              </a:rPr>
              <a:t>How will you reinforce staff for implementing your school’s Ci3T plan?</a:t>
            </a:r>
            <a:endParaRPr lang="en-US" sz="2400" i="0" u="none" strike="noStrike" kern="1200">
              <a:solidFill>
                <a:srgbClr val="000000"/>
              </a:solidFill>
              <a:effectLst/>
              <a:latin typeface="Arial" panose="020B0604020202020204" pitchFamily="34" charset="0"/>
            </a:endParaRPr>
          </a:p>
        </p:txBody>
      </p:sp>
      <p:pic>
        <p:nvPicPr>
          <p:cNvPr id="7" name="Picture 6" descr="Graphical user interface, application&#10;&#10;Description automatically generated">
            <a:extLst>
              <a:ext uri="{FF2B5EF4-FFF2-40B4-BE49-F238E27FC236}">
                <a16:creationId xmlns:a16="http://schemas.microsoft.com/office/drawing/2014/main" id="{E30B6200-1307-951E-D7EA-27E623DE93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54031" y="4354031"/>
            <a:ext cx="1758240" cy="2275367"/>
          </a:xfrm>
          <a:prstGeom prst="rect">
            <a:avLst/>
          </a:prstGeom>
          <a:ln>
            <a:solidFill>
              <a:schemeClr val="tx1"/>
            </a:solidFill>
          </a:ln>
        </p:spPr>
      </p:pic>
      <p:pic>
        <p:nvPicPr>
          <p:cNvPr id="8" name="Picture 7" title="Setting expectations powerpoint lesson">
            <a:extLst>
              <a:ext uri="{FF2B5EF4-FFF2-40B4-BE49-F238E27FC236}">
                <a16:creationId xmlns:a16="http://schemas.microsoft.com/office/drawing/2014/main" id="{228EB61C-DEF9-2E0E-A065-C92D4288F85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21697" y="4932036"/>
            <a:ext cx="2344253" cy="1748013"/>
          </a:xfrm>
          <a:prstGeom prst="rect">
            <a:avLst/>
          </a:prstGeom>
          <a:ln>
            <a:noFill/>
          </a:ln>
          <a:effectLst/>
        </p:spPr>
      </p:pic>
      <p:pic>
        <p:nvPicPr>
          <p:cNvPr id="9" name="Picture 8" descr="A person writing on a whiteboard&#10;&#10;Description automatically generated with medium confidence">
            <a:extLst>
              <a:ext uri="{FF2B5EF4-FFF2-40B4-BE49-F238E27FC236}">
                <a16:creationId xmlns:a16="http://schemas.microsoft.com/office/drawing/2014/main" id="{32FDE83F-7477-1DF7-80DA-172508EE48A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51238" y="4484591"/>
            <a:ext cx="2879523" cy="1922352"/>
          </a:xfrm>
          <a:prstGeom prst="rect">
            <a:avLst/>
          </a:prstGeom>
        </p:spPr>
      </p:pic>
    </p:spTree>
    <p:extLst>
      <p:ext uri="{BB962C8B-B14F-4D97-AF65-F5344CB8AC3E}">
        <p14:creationId xmlns:p14="http://schemas.microsoft.com/office/powerpoint/2010/main" val="4324328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a:t>Accessing Professional Learning Materials</a:t>
            </a:r>
          </a:p>
        </p:txBody>
      </p:sp>
      <p:sp>
        <p:nvSpPr>
          <p:cNvPr id="8" name="Content Placeholder 7">
            <a:extLst>
              <a:ext uri="{FF2B5EF4-FFF2-40B4-BE49-F238E27FC236}">
                <a16:creationId xmlns:a16="http://schemas.microsoft.com/office/drawing/2014/main" id="{C040C33A-5118-58B2-5A99-5AEC6BDC9853}"/>
              </a:ext>
            </a:extLst>
          </p:cNvPr>
          <p:cNvSpPr>
            <a:spLocks noGrp="1"/>
          </p:cNvSpPr>
          <p:nvPr>
            <p:ph idx="1"/>
          </p:nvPr>
        </p:nvSpPr>
        <p:spPr/>
        <p:txBody>
          <a:bodyPr/>
          <a:lstStyle/>
          <a:p>
            <a:pPr marL="0" indent="0">
              <a:buNone/>
            </a:pPr>
            <a:r>
              <a:rPr lang="en-US" sz="2800">
                <a:ea typeface="Calibri" panose="020F0502020204030204" pitchFamily="34" charset="0"/>
                <a:cs typeface="Times New Roman" panose="02020603050405020304" pitchFamily="18" charset="0"/>
              </a:rPr>
              <a:t>You can download the PowerPoint and materials for today</a:t>
            </a:r>
            <a:r>
              <a:rPr lang="en-US">
                <a:ea typeface="Calibri" panose="020F0502020204030204" pitchFamily="34" charset="0"/>
                <a:cs typeface="Times New Roman" panose="02020603050405020304" pitchFamily="18" charset="0"/>
              </a:rPr>
              <a:t>’s session in the accordion!</a:t>
            </a:r>
            <a:endParaRPr lang="en-US"/>
          </a:p>
        </p:txBody>
      </p:sp>
      <p:pic>
        <p:nvPicPr>
          <p:cNvPr id="5" name="Picture 4">
            <a:extLst>
              <a:ext uri="{FF2B5EF4-FFF2-40B4-BE49-F238E27FC236}">
                <a16:creationId xmlns:a16="http://schemas.microsoft.com/office/drawing/2014/main" id="{2F03DC80-9C34-068D-1165-FEEAFA121B41}"/>
              </a:ext>
            </a:extLst>
          </p:cNvPr>
          <p:cNvPicPr>
            <a:picLocks noChangeAspect="1"/>
          </p:cNvPicPr>
          <p:nvPr/>
        </p:nvPicPr>
        <p:blipFill>
          <a:blip r:embed="rId3"/>
          <a:stretch>
            <a:fillRect/>
          </a:stretch>
        </p:blipFill>
        <p:spPr>
          <a:xfrm>
            <a:off x="1181505" y="2960258"/>
            <a:ext cx="7840169" cy="1600423"/>
          </a:xfrm>
          <a:prstGeom prst="rect">
            <a:avLst/>
          </a:prstGeom>
        </p:spPr>
      </p:pic>
      <p:sp>
        <p:nvSpPr>
          <p:cNvPr id="7" name="Rectangle 6">
            <a:extLst>
              <a:ext uri="{FF2B5EF4-FFF2-40B4-BE49-F238E27FC236}">
                <a16:creationId xmlns:a16="http://schemas.microsoft.com/office/drawing/2014/main" id="{45ABB474-6668-E7E9-6A52-A1F072681FC4}"/>
              </a:ext>
            </a:extLst>
          </p:cNvPr>
          <p:cNvSpPr/>
          <p:nvPr/>
        </p:nvSpPr>
        <p:spPr>
          <a:xfrm>
            <a:off x="1181505" y="3143250"/>
            <a:ext cx="2167485" cy="685800"/>
          </a:xfrm>
          <a:prstGeom prst="rect">
            <a:avLst/>
          </a:prstGeom>
          <a:noFill/>
          <a:ln w="762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79F8FF1-DADA-9FE4-6980-8EDFD66870F9}"/>
              </a:ext>
            </a:extLst>
          </p:cNvPr>
          <p:cNvPicPr>
            <a:picLocks noChangeAspect="1"/>
          </p:cNvPicPr>
          <p:nvPr/>
        </p:nvPicPr>
        <p:blipFill>
          <a:blip r:embed="rId4"/>
          <a:stretch>
            <a:fillRect/>
          </a:stretch>
        </p:blipFill>
        <p:spPr>
          <a:xfrm>
            <a:off x="6460928" y="3429001"/>
            <a:ext cx="5514265" cy="3320634"/>
          </a:xfrm>
          <a:prstGeom prst="rect">
            <a:avLst/>
          </a:prstGeom>
        </p:spPr>
      </p:pic>
      <p:sp>
        <p:nvSpPr>
          <p:cNvPr id="13" name="Arrow: Right 12">
            <a:extLst>
              <a:ext uri="{FF2B5EF4-FFF2-40B4-BE49-F238E27FC236}">
                <a16:creationId xmlns:a16="http://schemas.microsoft.com/office/drawing/2014/main" id="{08C881C6-57B8-9E75-58D9-4CF420DEDD11}"/>
              </a:ext>
            </a:extLst>
          </p:cNvPr>
          <p:cNvSpPr/>
          <p:nvPr/>
        </p:nvSpPr>
        <p:spPr>
          <a:xfrm rot="19094660">
            <a:off x="5413482" y="4308416"/>
            <a:ext cx="1497330" cy="60896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088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12"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0-#ppt_w/2"/>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F6E78-DC06-1A6D-2911-E4342116F04C}"/>
              </a:ext>
            </a:extLst>
          </p:cNvPr>
          <p:cNvSpPr>
            <a:spLocks noGrp="1"/>
          </p:cNvSpPr>
          <p:nvPr>
            <p:ph type="title"/>
          </p:nvPr>
        </p:nvSpPr>
        <p:spPr/>
        <p:txBody>
          <a:bodyPr/>
          <a:lstStyle/>
          <a:p>
            <a:r>
              <a:rPr lang="en-US"/>
              <a:t>Wrapping Up and Moving Forward</a:t>
            </a:r>
          </a:p>
        </p:txBody>
      </p:sp>
      <p:sp>
        <p:nvSpPr>
          <p:cNvPr id="3" name="Text Placeholder 2">
            <a:extLst>
              <a:ext uri="{FF2B5EF4-FFF2-40B4-BE49-F238E27FC236}">
                <a16:creationId xmlns:a16="http://schemas.microsoft.com/office/drawing/2014/main" id="{EB0D2D92-30BD-617D-29FF-3D174295D8A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797412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Wrap Up</a:t>
            </a:r>
          </a:p>
        </p:txBody>
      </p:sp>
      <p:sp>
        <p:nvSpPr>
          <p:cNvPr id="4" name="Content Placeholder 3"/>
          <p:cNvSpPr>
            <a:spLocks noGrp="1"/>
          </p:cNvSpPr>
          <p:nvPr>
            <p:ph idx="1"/>
          </p:nvPr>
        </p:nvSpPr>
        <p:spPr/>
        <p:txBody>
          <a:bodyPr>
            <a:normAutofit lnSpcReduction="10000"/>
          </a:bodyPr>
          <a:lstStyle/>
          <a:p>
            <a:pPr marL="0" indent="0">
              <a:buNone/>
            </a:pPr>
            <a:r>
              <a:rPr lang="en-US"/>
              <a:t>Today we spent time:</a:t>
            </a:r>
          </a:p>
          <a:p>
            <a:r>
              <a:rPr lang="en-US"/>
              <a:t>Module Exploration</a:t>
            </a:r>
          </a:p>
          <a:p>
            <a:r>
              <a:rPr lang="en-US"/>
              <a:t>Planning for your 2024-2025 Ci3T Journey</a:t>
            </a:r>
          </a:p>
          <a:p>
            <a:pPr lvl="1"/>
            <a:r>
              <a:rPr lang="en-US"/>
              <a:t>Academic and Behavior Screening</a:t>
            </a:r>
          </a:p>
          <a:p>
            <a:pPr lvl="1"/>
            <a:r>
              <a:rPr lang="en-US"/>
              <a:t>Treatment Integrity and Social Validity</a:t>
            </a:r>
          </a:p>
          <a:p>
            <a:pPr lvl="1"/>
            <a:r>
              <a:rPr lang="en-US"/>
              <a:t>Ci3T Leadership Team Meeting</a:t>
            </a:r>
          </a:p>
          <a:p>
            <a:pPr lvl="1"/>
            <a:r>
              <a:rPr lang="en-US"/>
              <a:t>Faculty &amp; Staff Meetings</a:t>
            </a:r>
          </a:p>
          <a:p>
            <a:pPr lvl="1"/>
            <a:r>
              <a:rPr lang="en-US"/>
              <a:t>Professional Learning</a:t>
            </a:r>
          </a:p>
          <a:p>
            <a:r>
              <a:rPr lang="en-US"/>
              <a:t> Setting up for the year ahead</a:t>
            </a:r>
          </a:p>
          <a:p>
            <a:pPr lvl="1"/>
            <a:r>
              <a:rPr lang="en-US"/>
              <a:t>Beginning of year roll out for staff, students, and families</a:t>
            </a:r>
          </a:p>
        </p:txBody>
      </p:sp>
    </p:spTree>
    <p:extLst>
      <p:ext uri="{BB962C8B-B14F-4D97-AF65-F5344CB8AC3E}">
        <p14:creationId xmlns:p14="http://schemas.microsoft.com/office/powerpoint/2010/main" val="30676821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28B32-1F68-CADA-C5AD-E18D6AA47BA6}"/>
              </a:ext>
            </a:extLst>
          </p:cNvPr>
          <p:cNvSpPr>
            <a:spLocks noGrp="1"/>
          </p:cNvSpPr>
          <p:nvPr>
            <p:ph type="title"/>
          </p:nvPr>
        </p:nvSpPr>
        <p:spPr/>
        <p:txBody>
          <a:bodyPr/>
          <a:lstStyle/>
          <a:p>
            <a:r>
              <a:rPr lang="en-US"/>
              <a:t>Next Steps</a:t>
            </a:r>
          </a:p>
        </p:txBody>
      </p:sp>
      <p:sp>
        <p:nvSpPr>
          <p:cNvPr id="8" name="Content Placeholder 7">
            <a:extLst>
              <a:ext uri="{FF2B5EF4-FFF2-40B4-BE49-F238E27FC236}">
                <a16:creationId xmlns:a16="http://schemas.microsoft.com/office/drawing/2014/main" id="{37161FF9-C714-CF09-9B3E-B6895C428696}"/>
              </a:ext>
            </a:extLst>
          </p:cNvPr>
          <p:cNvSpPr>
            <a:spLocks noGrp="1"/>
          </p:cNvSpPr>
          <p:nvPr>
            <p:ph idx="1"/>
          </p:nvPr>
        </p:nvSpPr>
        <p:spPr/>
        <p:txBody>
          <a:bodyPr/>
          <a:lstStyle/>
          <a:p>
            <a:r>
              <a:rPr lang="en-US"/>
              <a:t>Finalize your 2024-2025 Ci3T Implementation Manual</a:t>
            </a:r>
          </a:p>
          <a:p>
            <a:r>
              <a:rPr lang="en-US"/>
              <a:t>Ensure all Ci3T implementation materials (e.g., tickets, expectation posters) are prepared for the first day of school</a:t>
            </a:r>
          </a:p>
          <a:p>
            <a:r>
              <a:rPr lang="en-US"/>
              <a:t>Implement your plan to teach the Ci3T plan to students, staff, and families and reinforce their efforts relative to implementing the plan</a:t>
            </a:r>
          </a:p>
          <a:p>
            <a:r>
              <a:rPr lang="en-US"/>
              <a:t>Reach out to your coach or a member of the Ci3T team – we’d be happy to support you!</a:t>
            </a:r>
          </a:p>
        </p:txBody>
      </p:sp>
    </p:spTree>
    <p:extLst>
      <p:ext uri="{BB962C8B-B14F-4D97-AF65-F5344CB8AC3E}">
        <p14:creationId xmlns:p14="http://schemas.microsoft.com/office/powerpoint/2010/main" val="270982179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D321F-04F8-E712-DA5F-89ABC5BA2A76}"/>
              </a:ext>
            </a:extLst>
          </p:cNvPr>
          <p:cNvSpPr>
            <a:spLocks noGrp="1"/>
          </p:cNvSpPr>
          <p:nvPr>
            <p:ph type="title"/>
          </p:nvPr>
        </p:nvSpPr>
        <p:spPr/>
        <p:txBody>
          <a:bodyPr/>
          <a:lstStyle/>
          <a:p>
            <a:r>
              <a:rPr lang="en-US"/>
              <a:t>We need your feedback!</a:t>
            </a:r>
          </a:p>
        </p:txBody>
      </p:sp>
      <p:sp>
        <p:nvSpPr>
          <p:cNvPr id="3" name="Content Placeholder 2">
            <a:extLst>
              <a:ext uri="{FF2B5EF4-FFF2-40B4-BE49-F238E27FC236}">
                <a16:creationId xmlns:a16="http://schemas.microsoft.com/office/drawing/2014/main" id="{548FF545-E3DA-B67A-B50C-8C5ED2017BED}"/>
              </a:ext>
            </a:extLst>
          </p:cNvPr>
          <p:cNvSpPr>
            <a:spLocks noGrp="1"/>
          </p:cNvSpPr>
          <p:nvPr>
            <p:ph sz="half" idx="1"/>
          </p:nvPr>
        </p:nvSpPr>
        <p:spPr>
          <a:xfrm>
            <a:off x="838200" y="1825625"/>
            <a:ext cx="5580584" cy="4351338"/>
          </a:xfrm>
        </p:spPr>
        <p:txBody>
          <a:bodyPr/>
          <a:lstStyle/>
          <a:p>
            <a:r>
              <a:rPr lang="en-US"/>
              <a:t>You should have received an email from Stacie Williams with a brief survey</a:t>
            </a:r>
          </a:p>
          <a:p>
            <a:r>
              <a:rPr lang="en-US"/>
              <a:t>Your feedback is important – we’re excited to hear what you liked about the symposium and how we can continue to improve! </a:t>
            </a:r>
          </a:p>
        </p:txBody>
      </p:sp>
      <p:pic>
        <p:nvPicPr>
          <p:cNvPr id="6" name="Picture 5">
            <a:extLst>
              <a:ext uri="{FF2B5EF4-FFF2-40B4-BE49-F238E27FC236}">
                <a16:creationId xmlns:a16="http://schemas.microsoft.com/office/drawing/2014/main" id="{DD992494-8CC2-257D-16C3-283FD9C946F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609" b="-2318"/>
          <a:stretch/>
        </p:blipFill>
        <p:spPr>
          <a:xfrm>
            <a:off x="7032172" y="1690688"/>
            <a:ext cx="3708240" cy="4072636"/>
          </a:xfrm>
          <a:prstGeom prst="rect">
            <a:avLst/>
          </a:prstGeom>
          <a:ln>
            <a:solidFill>
              <a:schemeClr val="tx1"/>
            </a:solidFill>
          </a:ln>
        </p:spPr>
      </p:pic>
    </p:spTree>
    <p:extLst>
      <p:ext uri="{BB962C8B-B14F-4D97-AF65-F5344CB8AC3E}">
        <p14:creationId xmlns:p14="http://schemas.microsoft.com/office/powerpoint/2010/main" val="31645170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3BCDB-6ABC-2999-EE5B-0C0865C5F431}"/>
              </a:ext>
            </a:extLst>
          </p:cNvPr>
          <p:cNvSpPr>
            <a:spLocks noGrp="1"/>
          </p:cNvSpPr>
          <p:nvPr>
            <p:ph type="title"/>
          </p:nvPr>
        </p:nvSpPr>
        <p:spPr/>
        <p:txBody>
          <a:bodyPr/>
          <a:lstStyle/>
          <a:p>
            <a:r>
              <a:rPr lang="en-US"/>
              <a:t>Let’s Connect on Social Media!</a:t>
            </a:r>
          </a:p>
        </p:txBody>
      </p:sp>
      <p:pic>
        <p:nvPicPr>
          <p:cNvPr id="5" name="Content Placeholder 4">
            <a:extLst>
              <a:ext uri="{FF2B5EF4-FFF2-40B4-BE49-F238E27FC236}">
                <a16:creationId xmlns:a16="http://schemas.microsoft.com/office/drawing/2014/main" id="{8BF59313-D841-5819-2198-4DA5DF081C9B}"/>
              </a:ext>
            </a:extLst>
          </p:cNvPr>
          <p:cNvPicPr>
            <a:picLocks noGrp="1" noChangeAspect="1"/>
          </p:cNvPicPr>
          <p:nvPr>
            <p:ph sz="half" idx="1"/>
          </p:nvPr>
        </p:nvPicPr>
        <p:blipFill rotWithShape="1">
          <a:blip r:embed="rId2" cstate="screen">
            <a:extLst>
              <a:ext uri="{28A0092B-C50C-407E-A947-70E740481C1C}">
                <a14:useLocalDpi xmlns:a14="http://schemas.microsoft.com/office/drawing/2010/main"/>
              </a:ext>
            </a:extLst>
          </a:blip>
          <a:srcRect/>
          <a:stretch/>
        </p:blipFill>
        <p:spPr>
          <a:xfrm>
            <a:off x="1145219" y="1825625"/>
            <a:ext cx="4201616" cy="4351338"/>
          </a:xfrm>
        </p:spPr>
      </p:pic>
      <p:sp>
        <p:nvSpPr>
          <p:cNvPr id="6" name="Content Placeholder 5">
            <a:extLst>
              <a:ext uri="{FF2B5EF4-FFF2-40B4-BE49-F238E27FC236}">
                <a16:creationId xmlns:a16="http://schemas.microsoft.com/office/drawing/2014/main" id="{6D899EE9-3B28-9619-BB05-811F1A038924}"/>
              </a:ext>
            </a:extLst>
          </p:cNvPr>
          <p:cNvSpPr>
            <a:spLocks noGrp="1"/>
          </p:cNvSpPr>
          <p:nvPr>
            <p:ph sz="half" idx="2"/>
          </p:nvPr>
        </p:nvSpPr>
        <p:spPr/>
        <p:txBody>
          <a:bodyPr/>
          <a:lstStyle/>
          <a:p>
            <a:r>
              <a:rPr lang="en-US"/>
              <a:t>Tag us in your Ci3T highlights- we’d love to see Ci3T in action! </a:t>
            </a:r>
          </a:p>
          <a:p>
            <a:r>
              <a:rPr lang="en-US"/>
              <a:t>Follow us on Twitter or Instagram for updates and links to resources!</a:t>
            </a:r>
          </a:p>
          <a:p>
            <a:pPr lvl="1"/>
            <a:r>
              <a:rPr lang="en-US"/>
              <a:t>@Ci3TModel</a:t>
            </a:r>
          </a:p>
        </p:txBody>
      </p:sp>
    </p:spTree>
    <p:extLst>
      <p:ext uri="{BB962C8B-B14F-4D97-AF65-F5344CB8AC3E}">
        <p14:creationId xmlns:p14="http://schemas.microsoft.com/office/powerpoint/2010/main" val="60352668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9631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9244103" y="100114"/>
            <a:ext cx="1788780" cy="1978944"/>
          </a:xfrm>
          <a:prstGeom prst="rect">
            <a:avLst/>
          </a:prstGeom>
        </p:spPr>
      </p:pic>
      <p:sp>
        <p:nvSpPr>
          <p:cNvPr id="2" name="Title 1"/>
          <p:cNvSpPr>
            <a:spLocks noGrp="1"/>
          </p:cNvSpPr>
          <p:nvPr>
            <p:ph type="title"/>
          </p:nvPr>
        </p:nvSpPr>
        <p:spPr/>
        <p:txBody>
          <a:bodyPr>
            <a:noAutofit/>
          </a:bodyPr>
          <a:lstStyle/>
          <a:p>
            <a:br>
              <a:rPr lang="en-US"/>
            </a:br>
            <a:r>
              <a:rPr lang="en-US"/>
              <a:t>Goals for this Implementation Year</a:t>
            </a:r>
            <a:br>
              <a:rPr lang="en-US"/>
            </a:br>
            <a:endParaRPr lang="en-US"/>
          </a:p>
        </p:txBody>
      </p:sp>
      <p:sp>
        <p:nvSpPr>
          <p:cNvPr id="3" name="Content Placeholder 2"/>
          <p:cNvSpPr>
            <a:spLocks noGrp="1"/>
          </p:cNvSpPr>
          <p:nvPr>
            <p:ph idx="1"/>
          </p:nvPr>
        </p:nvSpPr>
        <p:spPr/>
        <p:txBody>
          <a:bodyPr>
            <a:noAutofit/>
          </a:bodyPr>
          <a:lstStyle/>
          <a:p>
            <a:pPr>
              <a:spcBef>
                <a:spcPts val="600"/>
              </a:spcBef>
            </a:pPr>
            <a:r>
              <a:rPr lang="en-US" sz="2400"/>
              <a:t>Establish effective Ci3T leadership structures</a:t>
            </a:r>
          </a:p>
          <a:p>
            <a:pPr>
              <a:spcBef>
                <a:spcPts val="600"/>
              </a:spcBef>
            </a:pPr>
            <a:r>
              <a:rPr lang="en-US" sz="2400"/>
              <a:t>Gain a deeper understanding of Ci3T models of prevention</a:t>
            </a:r>
          </a:p>
          <a:p>
            <a:pPr>
              <a:spcBef>
                <a:spcPts val="600"/>
              </a:spcBef>
            </a:pPr>
            <a:r>
              <a:rPr lang="en-US" sz="2400"/>
              <a:t>Implement your school’s plan with high fidelity</a:t>
            </a:r>
          </a:p>
          <a:p>
            <a:pPr>
              <a:spcBef>
                <a:spcPts val="600"/>
              </a:spcBef>
            </a:pPr>
            <a:r>
              <a:rPr lang="en-US" sz="2400"/>
              <a:t>Collect and use social validity and treatment integrity data to monitor Ci3T plan implementation</a:t>
            </a:r>
          </a:p>
          <a:p>
            <a:pPr>
              <a:spcBef>
                <a:spcPts val="600"/>
              </a:spcBef>
            </a:pPr>
            <a:r>
              <a:rPr lang="en-US" sz="2400"/>
              <a:t>Collect student academic and behavioral outcome data to inform Ci3T implementation efforts</a:t>
            </a:r>
          </a:p>
          <a:p>
            <a:pPr>
              <a:spcBef>
                <a:spcPts val="600"/>
              </a:spcBef>
            </a:pPr>
            <a:r>
              <a:rPr lang="en-US" sz="2400"/>
              <a:t>Share data with all stakeholders regularly (e.g., monthly, quarterly)</a:t>
            </a:r>
          </a:p>
          <a:p>
            <a:pPr>
              <a:spcBef>
                <a:spcPts val="600"/>
              </a:spcBef>
            </a:pPr>
            <a:r>
              <a:rPr lang="en-US" sz="2400"/>
              <a:t>Identify areas of additional professional learning for faculty and staff and support faculty and staff access to professional learning</a:t>
            </a:r>
          </a:p>
          <a:p>
            <a:pPr>
              <a:spcBef>
                <a:spcPts val="600"/>
              </a:spcBef>
            </a:pPr>
            <a:r>
              <a:rPr lang="en-US" sz="2400"/>
              <a:t>Address any barriers to implementing your Ci3T model</a:t>
            </a:r>
          </a:p>
          <a:p>
            <a:pPr marL="0" indent="0">
              <a:spcBef>
                <a:spcPts val="600"/>
              </a:spcBef>
              <a:buNone/>
            </a:pPr>
            <a:endParaRPr lang="en-US" sz="2400"/>
          </a:p>
        </p:txBody>
      </p:sp>
    </p:spTree>
    <p:extLst>
      <p:ext uri="{BB962C8B-B14F-4D97-AF65-F5344CB8AC3E}">
        <p14:creationId xmlns:p14="http://schemas.microsoft.com/office/powerpoint/2010/main" val="2813498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B033E-2BA9-B886-8D05-AC3FFA71F64B}"/>
              </a:ext>
            </a:extLst>
          </p:cNvPr>
          <p:cNvSpPr>
            <a:spLocks noGrp="1"/>
          </p:cNvSpPr>
          <p:nvPr>
            <p:ph type="title"/>
          </p:nvPr>
        </p:nvSpPr>
        <p:spPr/>
        <p:txBody>
          <a:bodyPr/>
          <a:lstStyle/>
          <a:p>
            <a:r>
              <a:rPr lang="en-US"/>
              <a:t>Module Exploration</a:t>
            </a:r>
          </a:p>
        </p:txBody>
      </p:sp>
      <p:sp>
        <p:nvSpPr>
          <p:cNvPr id="3" name="Text Placeholder 2">
            <a:extLst>
              <a:ext uri="{FF2B5EF4-FFF2-40B4-BE49-F238E27FC236}">
                <a16:creationId xmlns:a16="http://schemas.microsoft.com/office/drawing/2014/main" id="{7DF8D53B-5DBD-0E37-2B75-974A5DA8777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1742867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F8C92-67A5-409F-9C4E-369FD274318E}"/>
              </a:ext>
            </a:extLst>
          </p:cNvPr>
          <p:cNvSpPr>
            <a:spLocks noGrp="1"/>
          </p:cNvSpPr>
          <p:nvPr>
            <p:ph type="title"/>
          </p:nvPr>
        </p:nvSpPr>
        <p:spPr/>
        <p:txBody>
          <a:bodyPr/>
          <a:lstStyle/>
          <a:p>
            <a:r>
              <a:rPr lang="en-US"/>
              <a:t>Module Development Process</a:t>
            </a:r>
          </a:p>
        </p:txBody>
      </p:sp>
      <p:pic>
        <p:nvPicPr>
          <p:cNvPr id="7" name="Picture 6">
            <a:extLst>
              <a:ext uri="{FF2B5EF4-FFF2-40B4-BE49-F238E27FC236}">
                <a16:creationId xmlns:a16="http://schemas.microsoft.com/office/drawing/2014/main" id="{CC2EE14E-4C77-4BF6-868A-1442FCDB1E1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451882" y="1690688"/>
            <a:ext cx="8705850" cy="4897041"/>
          </a:xfrm>
          <a:prstGeom prst="rect">
            <a:avLst/>
          </a:prstGeom>
          <a:ln>
            <a:solidFill>
              <a:schemeClr val="tx2">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01266747"/>
      </p:ext>
    </p:extLst>
  </p:cSld>
  <p:clrMapOvr>
    <a:masterClrMapping/>
  </p:clrMapOvr>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124CED8052376449B4C5AE5E0AA404E" ma:contentTypeVersion="17" ma:contentTypeDescription="Create a new document." ma:contentTypeScope="" ma:versionID="533818cb68e873cd223da47b4cc9d0a1">
  <xsd:schema xmlns:xsd="http://www.w3.org/2001/XMLSchema" xmlns:xs="http://www.w3.org/2001/XMLSchema" xmlns:p="http://schemas.microsoft.com/office/2006/metadata/properties" xmlns:ns2="5a790cc8-7356-449e-a79a-7820d348e81a" xmlns:ns3="9a14c9c3-329c-4e74-beca-2e92a4782fd9" targetNamespace="http://schemas.microsoft.com/office/2006/metadata/properties" ma:root="true" ma:fieldsID="5319b8df2e64f7e77541436bf4bbb534" ns2:_="" ns3:_="">
    <xsd:import namespace="5a790cc8-7356-449e-a79a-7820d348e81a"/>
    <xsd:import namespace="9a14c9c3-329c-4e74-beca-2e92a4782fd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790cc8-7356-449e-a79a-7820d348e8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a14c9c3-329c-4e74-beca-2e92a4782fd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233b22e-e8c0-41cf-acb2-517aca1aa46a}" ma:internalName="TaxCatchAll" ma:showField="CatchAllData" ma:web="9a14c9c3-329c-4e74-beca-2e92a4782f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9a14c9c3-329c-4e74-beca-2e92a4782fd9" xsi:nil="true"/>
    <lcf76f155ced4ddcb4097134ff3c332f xmlns="5a790cc8-7356-449e-a79a-7820d348e81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D7CC1B7-66EB-47CE-B68C-EECED86C43C8}">
  <ds:schemaRefs>
    <ds:schemaRef ds:uri="http://schemas.microsoft.com/sharepoint/v3/contenttype/forms"/>
  </ds:schemaRefs>
</ds:datastoreItem>
</file>

<file path=customXml/itemProps2.xml><?xml version="1.0" encoding="utf-8"?>
<ds:datastoreItem xmlns:ds="http://schemas.openxmlformats.org/officeDocument/2006/customXml" ds:itemID="{26FC82BC-CD24-4131-BB1B-542C02A4F791}">
  <ds:schemaRefs>
    <ds:schemaRef ds:uri="5a790cc8-7356-449e-a79a-7820d348e81a"/>
    <ds:schemaRef ds:uri="9a14c9c3-329c-4e74-beca-2e92a4782fd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EF777F3-6079-4545-82A1-8899C1BF4B17}">
  <ds:schemaRefs>
    <ds:schemaRef ds:uri="5a790cc8-7356-449e-a79a-7820d348e81a"/>
    <ds:schemaRef ds:uri="9a14c9c3-329c-4e74-beca-2e92a4782fd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Ci3T</Template>
  <Application>Microsoft Office PowerPoint</Application>
  <PresentationFormat>Widescreen</PresentationFormat>
  <Slides>65</Slides>
  <Notes>27</Notes>
  <HiddenSlides>0</HiddenSlide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Ci3T</vt:lpstr>
      <vt:lpstr>Ci3T Implementers Symposium</vt:lpstr>
      <vt:lpstr>PowerPoint Presentation</vt:lpstr>
      <vt:lpstr>Agenda</vt:lpstr>
      <vt:lpstr>Welcome</vt:lpstr>
      <vt:lpstr>Zoom Logistics</vt:lpstr>
      <vt:lpstr>Accessing Professional Learning Materials</vt:lpstr>
      <vt:lpstr> Goals for this Implementation Year </vt:lpstr>
      <vt:lpstr>Module Exploration</vt:lpstr>
      <vt:lpstr>Module Development Process</vt:lpstr>
      <vt:lpstr>PowerPoint Presentation</vt:lpstr>
      <vt:lpstr>One-Time Module Sign Up</vt:lpstr>
      <vt:lpstr>Brief Website Tour</vt:lpstr>
      <vt:lpstr>PowerPoint Presentation</vt:lpstr>
      <vt:lpstr>Planning for your 2024-2025 Ci3T Journey</vt:lpstr>
      <vt:lpstr>Planning for your 2024-2025 Ci3T Journey</vt:lpstr>
      <vt:lpstr>Preparing to Build Your Calendar</vt:lpstr>
      <vt:lpstr>Step 1: Schedule Ci3T Leadership Team Meetings &amp; Faculty and Meetings </vt:lpstr>
      <vt:lpstr>Step 2:  Schedule Professional Learning Opportunities</vt:lpstr>
      <vt:lpstr>ENHANCE Ci3T Implementation Professional Learning Series </vt:lpstr>
      <vt:lpstr>Project EMPOWER +</vt:lpstr>
      <vt:lpstr>Ci3T Trainers and Coaches Calls </vt:lpstr>
      <vt:lpstr>Responding to Spring Data</vt:lpstr>
      <vt:lpstr>Stand Alone Professional Learning</vt:lpstr>
      <vt:lpstr>Professional Learning Series – Book Club</vt:lpstr>
      <vt:lpstr>Standing Agenda Item</vt:lpstr>
      <vt:lpstr>Embed into Existing Communication</vt:lpstr>
      <vt:lpstr>Step 3: Schedule Professional Learning to Support Data Collection and Data-informed Decision Making</vt:lpstr>
      <vt:lpstr>PowerPoint Presentation</vt:lpstr>
      <vt:lpstr>PowerPoint Presentation</vt:lpstr>
      <vt:lpstr>PowerPoint Presentation</vt:lpstr>
      <vt:lpstr>PowerPoint Presentation</vt:lpstr>
      <vt:lpstr>Work Time Logistics</vt:lpstr>
      <vt:lpstr>Wrap Up &amp; Next Steps</vt:lpstr>
      <vt:lpstr>Setting Up for the Year Ahead</vt:lpstr>
      <vt:lpstr>Setting up for the year ahead</vt:lpstr>
      <vt:lpstr>Ci3T Primary Plan: Faculty and Staff Roles and Responsibilities</vt:lpstr>
      <vt:lpstr>Academics</vt:lpstr>
      <vt:lpstr>Academics</vt:lpstr>
      <vt:lpstr>Ci3T Primary Plan: Faculty and Staff Roles and Responsibilities</vt:lpstr>
      <vt:lpstr>Behavioral</vt:lpstr>
      <vt:lpstr>Behavioral</vt:lpstr>
      <vt:lpstr>PowerPoint Presentation</vt:lpstr>
      <vt:lpstr>PowerPoint Presentation</vt:lpstr>
      <vt:lpstr>Module Connection!</vt:lpstr>
      <vt:lpstr>Ci3T Primary Plan: Faculty and Staff Roles and Responsibilities</vt:lpstr>
      <vt:lpstr>Social-Emotional Well-being</vt:lpstr>
      <vt:lpstr>Procedures for Teaching </vt:lpstr>
      <vt:lpstr>Procedures for Teaching – Module Highlights</vt:lpstr>
      <vt:lpstr>Beginning of year rollout for staff </vt:lpstr>
      <vt:lpstr>Beginning of year rollout for staff </vt:lpstr>
      <vt:lpstr>Beginning of year rollout for staff </vt:lpstr>
      <vt:lpstr>Beginning of year rollout for students</vt:lpstr>
      <vt:lpstr>Beginning of year rollout for students</vt:lpstr>
      <vt:lpstr>PowerPoint Presentation</vt:lpstr>
      <vt:lpstr>Procedures for Reinforcing </vt:lpstr>
      <vt:lpstr>Students</vt:lpstr>
      <vt:lpstr>Add to your Ci3T Implementation Calendar</vt:lpstr>
      <vt:lpstr>Staff</vt:lpstr>
      <vt:lpstr>PowerPoint Presentation</vt:lpstr>
      <vt:lpstr>Wrapping Up and Moving Forward</vt:lpstr>
      <vt:lpstr>Wrap Up</vt:lpstr>
      <vt:lpstr>Next Steps</vt:lpstr>
      <vt:lpstr>We need your feedback!</vt:lpstr>
      <vt:lpstr>Let’s Connect on Social Media!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revision>1</cp:revision>
  <dcterms:created xsi:type="dcterms:W3CDTF">2020-08-09T02:04:37Z</dcterms:created>
  <dcterms:modified xsi:type="dcterms:W3CDTF">2024-06-21T20:29:30Z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0x010100C124CED8052376449B4C5AE5E0AA404E</vt:lpwstr>
  </property>
  <property fmtid="{D5CDD505-2E9C-101B-9397-08002B2CF9AE}" pid="3" name="MediaServiceImageTags">
    <vt:lpwstr/>
  </property>
</Properties>
</file>